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</p:sldIdLst>
  <p:sldSz cy="5143500" cx="9144000"/>
  <p:notesSz cx="6858000" cy="9144000"/>
  <p:embeddedFontLst>
    <p:embeddedFont>
      <p:font typeface="Figtree"/>
      <p:regular r:id="rId37"/>
      <p:bold r:id="rId38"/>
      <p:italic r:id="rId39"/>
      <p:boldItalic r:id="rId40"/>
    </p:embeddedFont>
    <p:embeddedFont>
      <p:font typeface="Roboto"/>
      <p:regular r:id="rId41"/>
      <p:bold r:id="rId42"/>
      <p:italic r:id="rId43"/>
      <p:boldItalic r:id="rId44"/>
    </p:embeddedFont>
    <p:embeddedFont>
      <p:font typeface="Anaheim"/>
      <p:regular r:id="rId45"/>
    </p:embeddedFont>
    <p:embeddedFont>
      <p:font typeface="Josefin Sans"/>
      <p:regular r:id="rId46"/>
      <p:bold r:id="rId47"/>
      <p:italic r:id="rId48"/>
      <p:boldItalic r:id="rId49"/>
    </p:embeddedFont>
    <p:embeddedFont>
      <p:font typeface="Figtree SemiBold"/>
      <p:regular r:id="rId50"/>
      <p:bold r:id="rId51"/>
      <p:italic r:id="rId52"/>
      <p:boldItalic r:id="rId53"/>
    </p:embeddedFont>
    <p:embeddedFont>
      <p:font typeface="Albert Sans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gtree-boldItalic.fntdata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44" Type="http://schemas.openxmlformats.org/officeDocument/2006/relationships/font" Target="fonts/Roboto-boldItalic.fntdata"/><Relationship Id="rId43" Type="http://schemas.openxmlformats.org/officeDocument/2006/relationships/font" Target="fonts/Roboto-italic.fntdata"/><Relationship Id="rId46" Type="http://schemas.openxmlformats.org/officeDocument/2006/relationships/font" Target="fonts/JosefinSans-regular.fntdata"/><Relationship Id="rId45" Type="http://schemas.openxmlformats.org/officeDocument/2006/relationships/font" Target="fonts/Anahei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JosefinSans-italic.fntdata"/><Relationship Id="rId47" Type="http://schemas.openxmlformats.org/officeDocument/2006/relationships/font" Target="fonts/JosefinSans-bold.fntdata"/><Relationship Id="rId49" Type="http://schemas.openxmlformats.org/officeDocument/2006/relationships/font" Target="fonts/Josefi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font" Target="fonts/Figtree-regular.fntdata"/><Relationship Id="rId36" Type="http://schemas.openxmlformats.org/officeDocument/2006/relationships/slide" Target="slides/slide32.xml"/><Relationship Id="rId39" Type="http://schemas.openxmlformats.org/officeDocument/2006/relationships/font" Target="fonts/Figtree-italic.fntdata"/><Relationship Id="rId38" Type="http://schemas.openxmlformats.org/officeDocument/2006/relationships/font" Target="fonts/Figtree-bold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FigtreeSemiBold-bold.fntdata"/><Relationship Id="rId50" Type="http://schemas.openxmlformats.org/officeDocument/2006/relationships/font" Target="fonts/FigtreeSemiBold-regular.fntdata"/><Relationship Id="rId53" Type="http://schemas.openxmlformats.org/officeDocument/2006/relationships/font" Target="fonts/FigtreeSemiBold-boldItalic.fntdata"/><Relationship Id="rId52" Type="http://schemas.openxmlformats.org/officeDocument/2006/relationships/font" Target="fonts/FigtreeSemiBold-italic.fntdata"/><Relationship Id="rId11" Type="http://schemas.openxmlformats.org/officeDocument/2006/relationships/slide" Target="slides/slide7.xml"/><Relationship Id="rId55" Type="http://schemas.openxmlformats.org/officeDocument/2006/relationships/font" Target="fonts/AlbertSans-bold.fntdata"/><Relationship Id="rId10" Type="http://schemas.openxmlformats.org/officeDocument/2006/relationships/slide" Target="slides/slide6.xml"/><Relationship Id="rId54" Type="http://schemas.openxmlformats.org/officeDocument/2006/relationships/font" Target="fonts/AlbertSans-regular.fntdata"/><Relationship Id="rId13" Type="http://schemas.openxmlformats.org/officeDocument/2006/relationships/slide" Target="slides/slide9.xml"/><Relationship Id="rId57" Type="http://schemas.openxmlformats.org/officeDocument/2006/relationships/font" Target="fonts/AlbertSans-boldItalic.fntdata"/><Relationship Id="rId12" Type="http://schemas.openxmlformats.org/officeDocument/2006/relationships/slide" Target="slides/slide8.xml"/><Relationship Id="rId56" Type="http://schemas.openxmlformats.org/officeDocument/2006/relationships/font" Target="fonts/AlbertSans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b251a38d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b251a38d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9fcc9767a0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9fcc9767a0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84d99d1a7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84d99d1a7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54dda1946d_4_27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54dda1946d_4_27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84d99d1a72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84d99d1a72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9fcc9767a0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9fcc9767a0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4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4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9fcc9767a0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9fcc9767a0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ef9590fa1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ef9590fa1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ef9590fa11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ef9590fa11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b9cf6f9a0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b9cf6f9a0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b9cf6f9a0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b9cf6f9a0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b9d0806d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b9d0806d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b9d0806d1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b9d0806d1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b9d0806d1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b9d0806d1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b9d0806d1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b9d0806d1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b9d0806d13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b9d0806d1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b9d0806d1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b9d0806d1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2b9d0806d13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2b9d0806d13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b9d0806d1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2b9d0806d1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b9d0806d1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2b9d0806d1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f1e59725d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f1e59725d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b9d0806d1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b9d0806d1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b9d0806d13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b9d0806d13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b9d0806d13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b9d0806d13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910c9cffe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910c9cffe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910c9cffe2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910c9cffe2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910c9cffe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910c9cffe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9fcc9767a0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9fcc9767a0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2.png"/><Relationship Id="rId7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246325" y="877725"/>
            <a:ext cx="5040900" cy="265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375175" y="3529225"/>
            <a:ext cx="27486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626" y="-9875"/>
            <a:ext cx="8166874" cy="5168900"/>
            <a:chOff x="626" y="-9875"/>
            <a:chExt cx="8166874" cy="5168900"/>
          </a:xfrm>
        </p:grpSpPr>
        <p:pic>
          <p:nvPicPr>
            <p:cNvPr id="12" name="Google Shape;12;p2"/>
            <p:cNvPicPr preferRelativeResize="0"/>
            <p:nvPr/>
          </p:nvPicPr>
          <p:blipFill rotWithShape="1">
            <a:blip r:embed="rId2">
              <a:alphaModFix/>
            </a:blip>
            <a:srcRect b="71801" l="-8828" r="-18011" t="0"/>
            <a:stretch/>
          </p:blipFill>
          <p:spPr>
            <a:xfrm rot="5400000">
              <a:off x="-1912725" y="1903475"/>
              <a:ext cx="5168900" cy="1342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 rotWithShape="1">
            <a:blip r:embed="rId2">
              <a:alphaModFix/>
            </a:blip>
            <a:srcRect b="0" l="0" r="57004" t="-13636"/>
            <a:stretch/>
          </p:blipFill>
          <p:spPr>
            <a:xfrm rot="5400000">
              <a:off x="6067550" y="3059075"/>
              <a:ext cx="1027600" cy="31723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" name="Google Shape;14;p2"/>
          <p:cNvGrpSpPr/>
          <p:nvPr/>
        </p:nvGrpSpPr>
        <p:grpSpPr>
          <a:xfrm>
            <a:off x="625" y="1250"/>
            <a:ext cx="9143376" cy="5157775"/>
            <a:chOff x="625" y="1250"/>
            <a:chExt cx="9143376" cy="5157775"/>
          </a:xfrm>
        </p:grpSpPr>
        <p:pic>
          <p:nvPicPr>
            <p:cNvPr id="15" name="Google Shape;15;p2"/>
            <p:cNvPicPr preferRelativeResize="0"/>
            <p:nvPr/>
          </p:nvPicPr>
          <p:blipFill rotWithShape="1">
            <a:blip r:embed="rId3">
              <a:alphaModFix amt="70000"/>
            </a:blip>
            <a:srcRect b="52512" l="45027" r="0" t="0"/>
            <a:stretch/>
          </p:blipFill>
          <p:spPr>
            <a:xfrm flipH="1" rot="10800000">
              <a:off x="625" y="1250"/>
              <a:ext cx="2102401" cy="1872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 rotWithShape="1">
            <a:blip r:embed="rId3">
              <a:alphaModFix amt="70000"/>
            </a:blip>
            <a:srcRect b="56343" l="0" r="43509" t="0"/>
            <a:stretch/>
          </p:blipFill>
          <p:spPr>
            <a:xfrm>
              <a:off x="6325550" y="2913550"/>
              <a:ext cx="2818451" cy="22454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oogle Shape;17;p2"/>
          <p:cNvGrpSpPr/>
          <p:nvPr/>
        </p:nvGrpSpPr>
        <p:grpSpPr>
          <a:xfrm>
            <a:off x="292350" y="1531475"/>
            <a:ext cx="8361225" cy="3225825"/>
            <a:chOff x="292350" y="1531475"/>
            <a:chExt cx="8361225" cy="3225825"/>
          </a:xfrm>
        </p:grpSpPr>
        <p:sp>
          <p:nvSpPr>
            <p:cNvPr id="18" name="Google Shape;18;p2"/>
            <p:cNvSpPr/>
            <p:nvPr/>
          </p:nvSpPr>
          <p:spPr>
            <a:xfrm>
              <a:off x="292350" y="15314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25325" y="18124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275025" y="157905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592375" y="28035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146550" y="46031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 txBox="1"/>
          <p:nvPr>
            <p:ph hasCustomPrompt="1" type="title"/>
          </p:nvPr>
        </p:nvSpPr>
        <p:spPr>
          <a:xfrm>
            <a:off x="713225" y="1592950"/>
            <a:ext cx="2390700" cy="112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6" name="Google Shape;116;p11"/>
          <p:cNvSpPr txBox="1"/>
          <p:nvPr>
            <p:ph idx="1" type="subTitle"/>
          </p:nvPr>
        </p:nvSpPr>
        <p:spPr>
          <a:xfrm>
            <a:off x="713225" y="2835350"/>
            <a:ext cx="2390700" cy="7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17" name="Google Shape;117;p11"/>
          <p:cNvGrpSpPr/>
          <p:nvPr/>
        </p:nvGrpSpPr>
        <p:grpSpPr>
          <a:xfrm>
            <a:off x="-1" y="0"/>
            <a:ext cx="9144002" cy="5143501"/>
            <a:chOff x="-1" y="0"/>
            <a:chExt cx="9144002" cy="5143501"/>
          </a:xfrm>
        </p:grpSpPr>
        <p:pic>
          <p:nvPicPr>
            <p:cNvPr id="118" name="Google Shape;118;p11"/>
            <p:cNvPicPr preferRelativeResize="0"/>
            <p:nvPr/>
          </p:nvPicPr>
          <p:blipFill rotWithShape="1">
            <a:blip r:embed="rId2">
              <a:alphaModFix amt="70000"/>
            </a:blip>
            <a:srcRect b="1382" l="-763" r="44196" t="-8575"/>
            <a:stretch/>
          </p:blipFill>
          <p:spPr>
            <a:xfrm rot="-5400000">
              <a:off x="5903950" y="-1045875"/>
              <a:ext cx="2194175" cy="42859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11"/>
            <p:cNvPicPr preferRelativeResize="0"/>
            <p:nvPr/>
          </p:nvPicPr>
          <p:blipFill rotWithShape="1">
            <a:blip r:embed="rId2">
              <a:alphaModFix amt="70000"/>
            </a:blip>
            <a:srcRect b="29030" l="-15334" r="48778" t="-9005"/>
            <a:stretch/>
          </p:blipFill>
          <p:spPr>
            <a:xfrm rot="5400000">
              <a:off x="193511" y="3328638"/>
              <a:ext cx="1621351" cy="200837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0" name="Google Shape;120;p11"/>
          <p:cNvGrpSpPr/>
          <p:nvPr/>
        </p:nvGrpSpPr>
        <p:grpSpPr>
          <a:xfrm>
            <a:off x="1" y="-85225"/>
            <a:ext cx="6926861" cy="5228713"/>
            <a:chOff x="1" y="-85225"/>
            <a:chExt cx="6926861" cy="5228713"/>
          </a:xfrm>
        </p:grpSpPr>
        <p:pic>
          <p:nvPicPr>
            <p:cNvPr id="121" name="Google Shape;121;p11"/>
            <p:cNvPicPr preferRelativeResize="0"/>
            <p:nvPr/>
          </p:nvPicPr>
          <p:blipFill rotWithShape="1">
            <a:blip r:embed="rId3">
              <a:alphaModFix/>
            </a:blip>
            <a:srcRect b="42984" l="-28480" r="-19931" t="0"/>
            <a:stretch/>
          </p:blipFill>
          <p:spPr>
            <a:xfrm rot="-25">
              <a:off x="3933937" y="3800598"/>
              <a:ext cx="2992925" cy="1342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" name="Google Shape;122;p11"/>
            <p:cNvPicPr preferRelativeResize="0"/>
            <p:nvPr/>
          </p:nvPicPr>
          <p:blipFill rotWithShape="1">
            <a:blip r:embed="rId4">
              <a:alphaModFix/>
            </a:blip>
            <a:srcRect b="-35602" l="9107" r="46679" t="23432"/>
            <a:stretch/>
          </p:blipFill>
          <p:spPr>
            <a:xfrm flipH="1">
              <a:off x="1" y="-85225"/>
              <a:ext cx="953374" cy="17739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3" name="Google Shape;123;p11"/>
          <p:cNvGrpSpPr/>
          <p:nvPr/>
        </p:nvGrpSpPr>
        <p:grpSpPr>
          <a:xfrm>
            <a:off x="218725" y="192925"/>
            <a:ext cx="8488500" cy="4644475"/>
            <a:chOff x="218725" y="192925"/>
            <a:chExt cx="8488500" cy="4644475"/>
          </a:xfrm>
        </p:grpSpPr>
        <p:sp>
          <p:nvSpPr>
            <p:cNvPr id="124" name="Google Shape;124;p11"/>
            <p:cNvSpPr/>
            <p:nvPr/>
          </p:nvSpPr>
          <p:spPr>
            <a:xfrm>
              <a:off x="3779725" y="19292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3532300" y="47762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7603075" y="46040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8646025" y="425042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218725" y="22514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" name="Google Shape;132;p13"/>
          <p:cNvSpPr txBox="1"/>
          <p:nvPr>
            <p:ph hasCustomPrompt="1" idx="2" type="title"/>
          </p:nvPr>
        </p:nvSpPr>
        <p:spPr>
          <a:xfrm>
            <a:off x="1246825" y="1620901"/>
            <a:ext cx="734700" cy="572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/>
          <p:nvPr>
            <p:ph hasCustomPrompt="1" idx="3" type="title"/>
          </p:nvPr>
        </p:nvSpPr>
        <p:spPr>
          <a:xfrm>
            <a:off x="4780800" y="1620901"/>
            <a:ext cx="734700" cy="572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/>
          <p:nvPr>
            <p:ph hasCustomPrompt="1" idx="4" type="title"/>
          </p:nvPr>
        </p:nvSpPr>
        <p:spPr>
          <a:xfrm>
            <a:off x="1246825" y="2577273"/>
            <a:ext cx="734700" cy="572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/>
          <p:nvPr>
            <p:ph hasCustomPrompt="1" idx="5" type="title"/>
          </p:nvPr>
        </p:nvSpPr>
        <p:spPr>
          <a:xfrm>
            <a:off x="4780800" y="2577273"/>
            <a:ext cx="734700" cy="572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/>
          <p:nvPr>
            <p:ph hasCustomPrompt="1" idx="6" type="title"/>
          </p:nvPr>
        </p:nvSpPr>
        <p:spPr>
          <a:xfrm>
            <a:off x="1246825" y="3533676"/>
            <a:ext cx="734700" cy="572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/>
          <p:nvPr>
            <p:ph hasCustomPrompt="1" idx="7" type="title"/>
          </p:nvPr>
        </p:nvSpPr>
        <p:spPr>
          <a:xfrm>
            <a:off x="4780800" y="3533676"/>
            <a:ext cx="734700" cy="572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/>
          <p:nvPr>
            <p:ph idx="1" type="subTitle"/>
          </p:nvPr>
        </p:nvSpPr>
        <p:spPr>
          <a:xfrm>
            <a:off x="2057725" y="1620901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139" name="Google Shape;139;p13"/>
          <p:cNvSpPr txBox="1"/>
          <p:nvPr>
            <p:ph idx="8" type="subTitle"/>
          </p:nvPr>
        </p:nvSpPr>
        <p:spPr>
          <a:xfrm>
            <a:off x="2057725" y="257727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140" name="Google Shape;140;p13"/>
          <p:cNvSpPr txBox="1"/>
          <p:nvPr>
            <p:ph idx="9" type="subTitle"/>
          </p:nvPr>
        </p:nvSpPr>
        <p:spPr>
          <a:xfrm>
            <a:off x="2057725" y="3533676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141" name="Google Shape;141;p13"/>
          <p:cNvSpPr txBox="1"/>
          <p:nvPr>
            <p:ph idx="13" type="subTitle"/>
          </p:nvPr>
        </p:nvSpPr>
        <p:spPr>
          <a:xfrm>
            <a:off x="5591700" y="1620901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142" name="Google Shape;142;p13"/>
          <p:cNvSpPr txBox="1"/>
          <p:nvPr>
            <p:ph idx="14" type="subTitle"/>
          </p:nvPr>
        </p:nvSpPr>
        <p:spPr>
          <a:xfrm>
            <a:off x="5591700" y="257727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143" name="Google Shape;143;p13"/>
          <p:cNvSpPr txBox="1"/>
          <p:nvPr>
            <p:ph idx="15" type="subTitle"/>
          </p:nvPr>
        </p:nvSpPr>
        <p:spPr>
          <a:xfrm>
            <a:off x="5591700" y="3533676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pic>
        <p:nvPicPr>
          <p:cNvPr id="144" name="Google Shape;144;p13"/>
          <p:cNvPicPr preferRelativeResize="0"/>
          <p:nvPr/>
        </p:nvPicPr>
        <p:blipFill rotWithShape="1">
          <a:blip r:embed="rId2">
            <a:alphaModFix amt="70000"/>
          </a:blip>
          <a:srcRect b="-12220" l="0" r="61640" t="0"/>
          <a:stretch/>
        </p:blipFill>
        <p:spPr>
          <a:xfrm flipH="1" rot="-5399984">
            <a:off x="4905163" y="2205566"/>
            <a:ext cx="1467050" cy="4424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3"/>
          <p:cNvPicPr preferRelativeResize="0"/>
          <p:nvPr/>
        </p:nvPicPr>
        <p:blipFill rotWithShape="1">
          <a:blip r:embed="rId3">
            <a:alphaModFix/>
          </a:blip>
          <a:srcRect b="-13099" l="5125" r="43202" t="-23924"/>
          <a:stretch/>
        </p:blipFill>
        <p:spPr>
          <a:xfrm rot="5400004">
            <a:off x="3336837" y="2869063"/>
            <a:ext cx="1119875" cy="34686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" name="Google Shape;146;p13"/>
          <p:cNvGrpSpPr/>
          <p:nvPr/>
        </p:nvGrpSpPr>
        <p:grpSpPr>
          <a:xfrm>
            <a:off x="123875" y="508900"/>
            <a:ext cx="8747725" cy="4094200"/>
            <a:chOff x="123875" y="508900"/>
            <a:chExt cx="8747725" cy="4094200"/>
          </a:xfrm>
        </p:grpSpPr>
        <p:sp>
          <p:nvSpPr>
            <p:cNvPr id="147" name="Google Shape;147;p13"/>
            <p:cNvSpPr/>
            <p:nvPr/>
          </p:nvSpPr>
          <p:spPr>
            <a:xfrm>
              <a:off x="8424000" y="44489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42800" y="38786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8424000" y="868775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8810400" y="21936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497825" y="20394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123875" y="5089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4"/>
          <p:cNvSpPr txBox="1"/>
          <p:nvPr>
            <p:ph type="title"/>
          </p:nvPr>
        </p:nvSpPr>
        <p:spPr>
          <a:xfrm>
            <a:off x="713225" y="1596875"/>
            <a:ext cx="3796200" cy="48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55" name="Google Shape;155;p14"/>
          <p:cNvPicPr preferRelativeResize="0"/>
          <p:nvPr/>
        </p:nvPicPr>
        <p:blipFill rotWithShape="1">
          <a:blip r:embed="rId2">
            <a:alphaModFix amt="70000"/>
          </a:blip>
          <a:srcRect b="0" l="0" r="55892" t="61050"/>
          <a:stretch/>
        </p:blipFill>
        <p:spPr>
          <a:xfrm>
            <a:off x="6943525" y="0"/>
            <a:ext cx="2200476" cy="20033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4"/>
          <p:cNvGrpSpPr/>
          <p:nvPr/>
        </p:nvGrpSpPr>
        <p:grpSpPr>
          <a:xfrm>
            <a:off x="188350" y="241175"/>
            <a:ext cx="8698625" cy="4479525"/>
            <a:chOff x="188350" y="241175"/>
            <a:chExt cx="8698625" cy="4479525"/>
          </a:xfrm>
        </p:grpSpPr>
        <p:sp>
          <p:nvSpPr>
            <p:cNvPr id="157" name="Google Shape;157;p14"/>
            <p:cNvSpPr/>
            <p:nvPr/>
          </p:nvSpPr>
          <p:spPr>
            <a:xfrm>
              <a:off x="7763950" y="2411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8592375" y="383417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8653575" y="44873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188350" y="153567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321575" y="245255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pic>
        <p:nvPicPr>
          <p:cNvPr id="162" name="Google Shape;162;p14"/>
          <p:cNvPicPr preferRelativeResize="0"/>
          <p:nvPr/>
        </p:nvPicPr>
        <p:blipFill rotWithShape="1">
          <a:blip r:embed="rId3">
            <a:alphaModFix/>
          </a:blip>
          <a:srcRect b="-39421" l="10485" r="46680" t="-15353"/>
          <a:stretch/>
        </p:blipFill>
        <p:spPr>
          <a:xfrm flipH="1">
            <a:off x="0" y="2713975"/>
            <a:ext cx="923649" cy="244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65" name="Google Shape;165;p15"/>
          <p:cNvPicPr preferRelativeResize="0"/>
          <p:nvPr/>
        </p:nvPicPr>
        <p:blipFill rotWithShape="1">
          <a:blip r:embed="rId2">
            <a:alphaModFix amt="70000"/>
          </a:blip>
          <a:srcRect b="4095" l="4054" r="63718" t="31612"/>
          <a:stretch/>
        </p:blipFill>
        <p:spPr>
          <a:xfrm>
            <a:off x="8049225" y="0"/>
            <a:ext cx="1094774" cy="224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5"/>
          <p:cNvPicPr preferRelativeResize="0"/>
          <p:nvPr/>
        </p:nvPicPr>
        <p:blipFill rotWithShape="1">
          <a:blip r:embed="rId3">
            <a:alphaModFix/>
          </a:blip>
          <a:srcRect b="-20766" l="32660" r="6015" t="-16671"/>
          <a:stretch/>
        </p:blipFill>
        <p:spPr>
          <a:xfrm flipH="1" rot="10799995">
            <a:off x="0" y="1024725"/>
            <a:ext cx="804850" cy="210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15"/>
          <p:cNvGrpSpPr/>
          <p:nvPr/>
        </p:nvGrpSpPr>
        <p:grpSpPr>
          <a:xfrm>
            <a:off x="252200" y="186850"/>
            <a:ext cx="8729500" cy="4807875"/>
            <a:chOff x="252200" y="186850"/>
            <a:chExt cx="8729500" cy="4807875"/>
          </a:xfrm>
        </p:grpSpPr>
        <p:sp>
          <p:nvSpPr>
            <p:cNvPr id="168" name="Google Shape;168;p15"/>
            <p:cNvSpPr/>
            <p:nvPr/>
          </p:nvSpPr>
          <p:spPr>
            <a:xfrm>
              <a:off x="8827500" y="26705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371825" y="5089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6622375" y="4761325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2430975" y="484742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252200" y="327512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7187975" y="1868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176" name="Google Shape;176;p16"/>
          <p:cNvPicPr preferRelativeResize="0"/>
          <p:nvPr/>
        </p:nvPicPr>
        <p:blipFill rotWithShape="1">
          <a:blip r:embed="rId2">
            <a:alphaModFix amt="70000"/>
          </a:blip>
          <a:srcRect b="263" l="1677" r="63738" t="-5526"/>
          <a:stretch/>
        </p:blipFill>
        <p:spPr>
          <a:xfrm flipH="1" rot="-5400000">
            <a:off x="3843487" y="2832163"/>
            <a:ext cx="1127801" cy="353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6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" name="Google Shape;178;p16"/>
          <p:cNvGrpSpPr/>
          <p:nvPr/>
        </p:nvGrpSpPr>
        <p:grpSpPr>
          <a:xfrm>
            <a:off x="309925" y="189675"/>
            <a:ext cx="8571600" cy="4801200"/>
            <a:chOff x="309925" y="189675"/>
            <a:chExt cx="8571600" cy="4801200"/>
          </a:xfrm>
        </p:grpSpPr>
        <p:sp>
          <p:nvSpPr>
            <p:cNvPr id="179" name="Google Shape;179;p16"/>
            <p:cNvSpPr/>
            <p:nvPr/>
          </p:nvSpPr>
          <p:spPr>
            <a:xfrm>
              <a:off x="2100975" y="46040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309925" y="48374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7433900" y="4757475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8820325" y="70077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6257900" y="1896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7"/>
          <p:cNvPicPr preferRelativeResize="0"/>
          <p:nvPr/>
        </p:nvPicPr>
        <p:blipFill rotWithShape="1">
          <a:blip r:embed="rId2">
            <a:alphaModFix amt="70000"/>
          </a:blip>
          <a:srcRect b="17088" l="-10689" r="29953" t="4270"/>
          <a:stretch/>
        </p:blipFill>
        <p:spPr>
          <a:xfrm flipH="1" rot="-5400000">
            <a:off x="6064787" y="2062588"/>
            <a:ext cx="3088100" cy="310072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7"/>
          <p:cNvSpPr txBox="1"/>
          <p:nvPr>
            <p:ph type="title"/>
          </p:nvPr>
        </p:nvSpPr>
        <p:spPr>
          <a:xfrm>
            <a:off x="713225" y="3345500"/>
            <a:ext cx="4204200" cy="53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" name="Google Shape;187;p17"/>
          <p:cNvSpPr txBox="1"/>
          <p:nvPr>
            <p:ph idx="1" type="subTitle"/>
          </p:nvPr>
        </p:nvSpPr>
        <p:spPr>
          <a:xfrm>
            <a:off x="713225" y="3822800"/>
            <a:ext cx="4204200" cy="7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8" name="Google Shape;188;p17"/>
          <p:cNvSpPr/>
          <p:nvPr>
            <p:ph idx="2" type="pic"/>
          </p:nvPr>
        </p:nvSpPr>
        <p:spPr>
          <a:xfrm>
            <a:off x="4868325" y="208700"/>
            <a:ext cx="4164600" cy="41646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7"/>
          <p:cNvSpPr/>
          <p:nvPr>
            <p:ph idx="3" type="pic"/>
          </p:nvPr>
        </p:nvSpPr>
        <p:spPr>
          <a:xfrm>
            <a:off x="2458325" y="208700"/>
            <a:ext cx="2853300" cy="2853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90" name="Google Shape;190;p17"/>
          <p:cNvPicPr preferRelativeResize="0"/>
          <p:nvPr/>
        </p:nvPicPr>
        <p:blipFill rotWithShape="1">
          <a:blip r:embed="rId3">
            <a:alphaModFix/>
          </a:blip>
          <a:srcRect b="-20766" l="32660" r="6015" t="-16671"/>
          <a:stretch/>
        </p:blipFill>
        <p:spPr>
          <a:xfrm flipH="1" rot="10799996">
            <a:off x="12" y="13"/>
            <a:ext cx="1218976" cy="3191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" name="Google Shape;191;p17"/>
          <p:cNvGrpSpPr/>
          <p:nvPr/>
        </p:nvGrpSpPr>
        <p:grpSpPr>
          <a:xfrm>
            <a:off x="301750" y="212800"/>
            <a:ext cx="8598375" cy="4624050"/>
            <a:chOff x="301750" y="212800"/>
            <a:chExt cx="8598375" cy="4624050"/>
          </a:xfrm>
        </p:grpSpPr>
        <p:sp>
          <p:nvSpPr>
            <p:cNvPr id="192" name="Google Shape;192;p17"/>
            <p:cNvSpPr/>
            <p:nvPr/>
          </p:nvSpPr>
          <p:spPr>
            <a:xfrm>
              <a:off x="8745925" y="74792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5425200" y="47756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8314075" y="2128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1347875" y="2989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01750" y="30620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pic>
        <p:nvPicPr>
          <p:cNvPr id="197" name="Google Shape;1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0912" y="152400"/>
            <a:ext cx="588217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"/>
          <p:cNvSpPr txBox="1"/>
          <p:nvPr>
            <p:ph type="title"/>
          </p:nvPr>
        </p:nvSpPr>
        <p:spPr>
          <a:xfrm>
            <a:off x="5987575" y="539500"/>
            <a:ext cx="24432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0" name="Google Shape;200;p18"/>
          <p:cNvSpPr txBox="1"/>
          <p:nvPr>
            <p:ph idx="1" type="subTitle"/>
          </p:nvPr>
        </p:nvSpPr>
        <p:spPr>
          <a:xfrm>
            <a:off x="5987575" y="1609900"/>
            <a:ext cx="2443200" cy="8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1" name="Google Shape;201;p18"/>
          <p:cNvSpPr/>
          <p:nvPr>
            <p:ph idx="2" type="pic"/>
          </p:nvPr>
        </p:nvSpPr>
        <p:spPr>
          <a:xfrm>
            <a:off x="177275" y="134850"/>
            <a:ext cx="2074200" cy="20742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18"/>
          <p:cNvSpPr/>
          <p:nvPr>
            <p:ph idx="3" type="pic"/>
          </p:nvPr>
        </p:nvSpPr>
        <p:spPr>
          <a:xfrm>
            <a:off x="48025" y="1612475"/>
            <a:ext cx="3462900" cy="3462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p18"/>
          <p:cNvSpPr/>
          <p:nvPr>
            <p:ph idx="4" type="pic"/>
          </p:nvPr>
        </p:nvSpPr>
        <p:spPr>
          <a:xfrm>
            <a:off x="3049150" y="1390725"/>
            <a:ext cx="2677800" cy="2677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18"/>
          <p:cNvSpPr/>
          <p:nvPr>
            <p:ph idx="5" type="pic"/>
          </p:nvPr>
        </p:nvSpPr>
        <p:spPr>
          <a:xfrm>
            <a:off x="5126875" y="3001175"/>
            <a:ext cx="2074200" cy="20742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205" name="Google Shape;205;p18"/>
          <p:cNvPicPr preferRelativeResize="0"/>
          <p:nvPr/>
        </p:nvPicPr>
        <p:blipFill rotWithShape="1">
          <a:blip r:embed="rId2">
            <a:alphaModFix amt="70000"/>
          </a:blip>
          <a:srcRect b="0" l="-1418" r="62230" t="4058"/>
          <a:stretch/>
        </p:blipFill>
        <p:spPr>
          <a:xfrm rot="-5400000">
            <a:off x="3164913" y="-1141212"/>
            <a:ext cx="1500424" cy="3782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6" name="Google Shape;206;p18"/>
          <p:cNvGrpSpPr/>
          <p:nvPr/>
        </p:nvGrpSpPr>
        <p:grpSpPr>
          <a:xfrm>
            <a:off x="3629000" y="134850"/>
            <a:ext cx="5123600" cy="4738600"/>
            <a:chOff x="3629000" y="134850"/>
            <a:chExt cx="5123600" cy="4738600"/>
          </a:xfrm>
        </p:grpSpPr>
        <p:sp>
          <p:nvSpPr>
            <p:cNvPr id="207" name="Google Shape;207;p18"/>
            <p:cNvSpPr/>
            <p:nvPr/>
          </p:nvSpPr>
          <p:spPr>
            <a:xfrm>
              <a:off x="6892700" y="13485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08" name="Google Shape;208;p18"/>
            <p:cNvSpPr/>
            <p:nvPr/>
          </p:nvSpPr>
          <p:spPr>
            <a:xfrm>
              <a:off x="7178575" y="47192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09" name="Google Shape;209;p18"/>
            <p:cNvSpPr/>
            <p:nvPr/>
          </p:nvSpPr>
          <p:spPr>
            <a:xfrm>
              <a:off x="3629000" y="46040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10" name="Google Shape;210;p18"/>
            <p:cNvSpPr/>
            <p:nvPr/>
          </p:nvSpPr>
          <p:spPr>
            <a:xfrm>
              <a:off x="8691400" y="16861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11" name="Google Shape;211;p18"/>
            <p:cNvSpPr/>
            <p:nvPr/>
          </p:nvSpPr>
          <p:spPr>
            <a:xfrm>
              <a:off x="8041775" y="471925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pic>
        <p:nvPicPr>
          <p:cNvPr id="212" name="Google Shape;212;p18"/>
          <p:cNvPicPr preferRelativeResize="0"/>
          <p:nvPr/>
        </p:nvPicPr>
        <p:blipFill rotWithShape="1">
          <a:blip r:embed="rId3">
            <a:alphaModFix/>
          </a:blip>
          <a:srcRect b="42984" l="-7181" r="-19931" t="0"/>
          <a:stretch/>
        </p:blipFill>
        <p:spPr>
          <a:xfrm rot="-5400025">
            <a:off x="7190900" y="3204284"/>
            <a:ext cx="2563300" cy="1342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9"/>
          <p:cNvSpPr txBox="1"/>
          <p:nvPr>
            <p:ph type="title"/>
          </p:nvPr>
        </p:nvSpPr>
        <p:spPr>
          <a:xfrm>
            <a:off x="713250" y="445025"/>
            <a:ext cx="48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5" name="Google Shape;215;p19"/>
          <p:cNvSpPr txBox="1"/>
          <p:nvPr>
            <p:ph idx="1" type="body"/>
          </p:nvPr>
        </p:nvSpPr>
        <p:spPr>
          <a:xfrm>
            <a:off x="713250" y="1428750"/>
            <a:ext cx="77175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16" name="Google Shape;216;p19"/>
          <p:cNvGrpSpPr/>
          <p:nvPr/>
        </p:nvGrpSpPr>
        <p:grpSpPr>
          <a:xfrm>
            <a:off x="1107275" y="539500"/>
            <a:ext cx="8036722" cy="4609949"/>
            <a:chOff x="1107275" y="539500"/>
            <a:chExt cx="8036722" cy="4609949"/>
          </a:xfrm>
        </p:grpSpPr>
        <p:pic>
          <p:nvPicPr>
            <p:cNvPr id="217" name="Google Shape;217;p19"/>
            <p:cNvPicPr preferRelativeResize="0"/>
            <p:nvPr/>
          </p:nvPicPr>
          <p:blipFill rotWithShape="1">
            <a:blip r:embed="rId2">
              <a:alphaModFix/>
            </a:blip>
            <a:srcRect b="12929" l="53249" r="0" t="0"/>
            <a:stretch/>
          </p:blipFill>
          <p:spPr>
            <a:xfrm rot="-5400014">
              <a:off x="1773412" y="3937864"/>
              <a:ext cx="545449" cy="187772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8" name="Google Shape;218;p19"/>
            <p:cNvPicPr preferRelativeResize="0"/>
            <p:nvPr/>
          </p:nvPicPr>
          <p:blipFill rotWithShape="1">
            <a:blip r:embed="rId3">
              <a:alphaModFix/>
            </a:blip>
            <a:srcRect b="71721" l="4891" r="-17860" t="-6410"/>
            <a:stretch/>
          </p:blipFill>
          <p:spPr>
            <a:xfrm flipH="1" rot="-5400009">
              <a:off x="7129023" y="1490654"/>
              <a:ext cx="2966125" cy="106381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9" name="Google Shape;219;p19"/>
          <p:cNvPicPr preferRelativeResize="0"/>
          <p:nvPr/>
        </p:nvPicPr>
        <p:blipFill rotWithShape="1">
          <a:blip r:embed="rId4">
            <a:alphaModFix amt="70000"/>
          </a:blip>
          <a:srcRect b="46311" l="42732" r="0" t="0"/>
          <a:stretch/>
        </p:blipFill>
        <p:spPr>
          <a:xfrm>
            <a:off x="2000" y="3304475"/>
            <a:ext cx="1902776" cy="1839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0" name="Google Shape;220;p19"/>
          <p:cNvGrpSpPr/>
          <p:nvPr/>
        </p:nvGrpSpPr>
        <p:grpSpPr>
          <a:xfrm>
            <a:off x="216925" y="163225"/>
            <a:ext cx="8813250" cy="4812375"/>
            <a:chOff x="216925" y="163225"/>
            <a:chExt cx="8813250" cy="4812375"/>
          </a:xfrm>
        </p:grpSpPr>
        <p:sp>
          <p:nvSpPr>
            <p:cNvPr id="221" name="Google Shape;221;p19"/>
            <p:cNvSpPr/>
            <p:nvPr/>
          </p:nvSpPr>
          <p:spPr>
            <a:xfrm>
              <a:off x="216925" y="364832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3443125" y="49144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8653575" y="4087825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8968975" y="5089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2266825" y="16322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8" name="Google Shape;228;p20"/>
          <p:cNvSpPr txBox="1"/>
          <p:nvPr>
            <p:ph idx="1" type="subTitle"/>
          </p:nvPr>
        </p:nvSpPr>
        <p:spPr>
          <a:xfrm>
            <a:off x="1131274" y="2075412"/>
            <a:ext cx="31332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9" name="Google Shape;229;p20"/>
          <p:cNvSpPr txBox="1"/>
          <p:nvPr>
            <p:ph idx="2" type="subTitle"/>
          </p:nvPr>
        </p:nvSpPr>
        <p:spPr>
          <a:xfrm>
            <a:off x="3005397" y="3644899"/>
            <a:ext cx="31332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0" name="Google Shape;230;p20"/>
          <p:cNvSpPr txBox="1"/>
          <p:nvPr>
            <p:ph idx="3" type="subTitle"/>
          </p:nvPr>
        </p:nvSpPr>
        <p:spPr>
          <a:xfrm>
            <a:off x="4879526" y="2075413"/>
            <a:ext cx="3133200" cy="8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1" name="Google Shape;231;p20"/>
          <p:cNvSpPr txBox="1"/>
          <p:nvPr>
            <p:ph idx="4" type="subTitle"/>
          </p:nvPr>
        </p:nvSpPr>
        <p:spPr>
          <a:xfrm>
            <a:off x="1131274" y="1628113"/>
            <a:ext cx="3133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32" name="Google Shape;232;p20"/>
          <p:cNvSpPr txBox="1"/>
          <p:nvPr>
            <p:ph idx="5" type="subTitle"/>
          </p:nvPr>
        </p:nvSpPr>
        <p:spPr>
          <a:xfrm>
            <a:off x="3005403" y="3197600"/>
            <a:ext cx="3133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33" name="Google Shape;233;p20"/>
          <p:cNvSpPr txBox="1"/>
          <p:nvPr>
            <p:ph idx="6" type="subTitle"/>
          </p:nvPr>
        </p:nvSpPr>
        <p:spPr>
          <a:xfrm>
            <a:off x="4879526" y="1628113"/>
            <a:ext cx="3133200" cy="4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pic>
        <p:nvPicPr>
          <p:cNvPr id="234" name="Google Shape;234;p20"/>
          <p:cNvPicPr preferRelativeResize="0"/>
          <p:nvPr/>
        </p:nvPicPr>
        <p:blipFill rotWithShape="1">
          <a:blip r:embed="rId2">
            <a:alphaModFix amt="70000"/>
          </a:blip>
          <a:srcRect b="20159" l="49441" r="0" t="0"/>
          <a:stretch/>
        </p:blipFill>
        <p:spPr>
          <a:xfrm flipH="1">
            <a:off x="7734150" y="2848275"/>
            <a:ext cx="1409850" cy="22952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20"/>
          <p:cNvGrpSpPr/>
          <p:nvPr/>
        </p:nvGrpSpPr>
        <p:grpSpPr>
          <a:xfrm>
            <a:off x="-17851" y="628325"/>
            <a:ext cx="9197403" cy="5534798"/>
            <a:chOff x="-17851" y="628325"/>
            <a:chExt cx="9197403" cy="5534798"/>
          </a:xfrm>
        </p:grpSpPr>
        <p:pic>
          <p:nvPicPr>
            <p:cNvPr id="236" name="Google Shape;23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3599995">
              <a:off x="7079788" y="3699149"/>
              <a:ext cx="1354375" cy="25033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7" name="Google Shape;237;p20"/>
            <p:cNvPicPr preferRelativeResize="0"/>
            <p:nvPr/>
          </p:nvPicPr>
          <p:blipFill rotWithShape="1">
            <a:blip r:embed="rId4">
              <a:alphaModFix/>
            </a:blip>
            <a:srcRect b="42984" l="-28480" r="-19931" t="0"/>
            <a:stretch/>
          </p:blipFill>
          <p:spPr>
            <a:xfrm rot="5399975">
              <a:off x="-842863" y="1453348"/>
              <a:ext cx="2992925" cy="134287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8" name="Google Shape;238;p20"/>
          <p:cNvGrpSpPr/>
          <p:nvPr/>
        </p:nvGrpSpPr>
        <p:grpSpPr>
          <a:xfrm>
            <a:off x="381050" y="133175"/>
            <a:ext cx="8466325" cy="4594675"/>
            <a:chOff x="381050" y="133175"/>
            <a:chExt cx="8466325" cy="4594675"/>
          </a:xfrm>
        </p:grpSpPr>
        <p:sp>
          <p:nvSpPr>
            <p:cNvPr id="239" name="Google Shape;239;p20"/>
            <p:cNvSpPr/>
            <p:nvPr/>
          </p:nvSpPr>
          <p:spPr>
            <a:xfrm>
              <a:off x="8693175" y="237322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40" name="Google Shape;240;p20"/>
            <p:cNvSpPr/>
            <p:nvPr/>
          </p:nvSpPr>
          <p:spPr>
            <a:xfrm>
              <a:off x="682625" y="46666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1617175" y="133175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6957150" y="30537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381050" y="400925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4017888" y="2150850"/>
            <a:ext cx="2812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3"/>
          <p:cNvSpPr txBox="1"/>
          <p:nvPr>
            <p:ph hasCustomPrompt="1" idx="2" type="title"/>
          </p:nvPr>
        </p:nvSpPr>
        <p:spPr>
          <a:xfrm>
            <a:off x="2313313" y="2150850"/>
            <a:ext cx="12270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 amt="70000"/>
          </a:blip>
          <a:srcRect b="0" l="52" r="56533" t="28047"/>
          <a:stretch/>
        </p:blipFill>
        <p:spPr>
          <a:xfrm rot="10800000">
            <a:off x="1975" y="2320400"/>
            <a:ext cx="1662225" cy="2836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Google Shape;27;p3"/>
          <p:cNvGrpSpPr/>
          <p:nvPr/>
        </p:nvGrpSpPr>
        <p:grpSpPr>
          <a:xfrm>
            <a:off x="1686750" y="-15850"/>
            <a:ext cx="7457250" cy="5159350"/>
            <a:chOff x="1686750" y="-15850"/>
            <a:chExt cx="7457250" cy="5159350"/>
          </a:xfrm>
        </p:grpSpPr>
        <p:pic>
          <p:nvPicPr>
            <p:cNvPr id="28" name="Google Shape;28;p3"/>
            <p:cNvPicPr preferRelativeResize="0"/>
            <p:nvPr/>
          </p:nvPicPr>
          <p:blipFill rotWithShape="1">
            <a:blip r:embed="rId3">
              <a:alphaModFix/>
            </a:blip>
            <a:srcRect b="39752" l="-44450" r="-34568" t="12572"/>
            <a:stretch/>
          </p:blipFill>
          <p:spPr>
            <a:xfrm rot="-8">
              <a:off x="5548600" y="3373504"/>
              <a:ext cx="3595400" cy="17699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3"/>
            <p:cNvPicPr preferRelativeResize="0"/>
            <p:nvPr/>
          </p:nvPicPr>
          <p:blipFill rotWithShape="1">
            <a:blip r:embed="rId4">
              <a:alphaModFix/>
            </a:blip>
            <a:srcRect b="-20766" l="32660" r="6015" t="-16671"/>
            <a:stretch/>
          </p:blipFill>
          <p:spPr>
            <a:xfrm flipH="1" rot="-5400004">
              <a:off x="2672837" y="-1001937"/>
              <a:ext cx="1218976" cy="3191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" name="Google Shape;30;p3"/>
          <p:cNvGrpSpPr/>
          <p:nvPr/>
        </p:nvGrpSpPr>
        <p:grpSpPr>
          <a:xfrm>
            <a:off x="371125" y="252400"/>
            <a:ext cx="8515850" cy="4574550"/>
            <a:chOff x="371125" y="252400"/>
            <a:chExt cx="8515850" cy="4574550"/>
          </a:xfrm>
        </p:grpSpPr>
        <p:sp>
          <p:nvSpPr>
            <p:cNvPr id="31" name="Google Shape;31;p3"/>
            <p:cNvSpPr/>
            <p:nvPr/>
          </p:nvSpPr>
          <p:spPr>
            <a:xfrm>
              <a:off x="5643975" y="2524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313325" y="47657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8653575" y="5395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8592375" y="140612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371125" y="9560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6" name="Google Shape;246;p21"/>
          <p:cNvSpPr txBox="1"/>
          <p:nvPr>
            <p:ph idx="1" type="subTitle"/>
          </p:nvPr>
        </p:nvSpPr>
        <p:spPr>
          <a:xfrm>
            <a:off x="870499" y="1625875"/>
            <a:ext cx="3319800" cy="10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7" name="Google Shape;247;p21"/>
          <p:cNvSpPr txBox="1"/>
          <p:nvPr>
            <p:ph idx="2" type="subTitle"/>
          </p:nvPr>
        </p:nvSpPr>
        <p:spPr>
          <a:xfrm>
            <a:off x="4953701" y="1625875"/>
            <a:ext cx="3319800" cy="10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8" name="Google Shape;248;p21"/>
          <p:cNvSpPr txBox="1"/>
          <p:nvPr>
            <p:ph idx="3" type="subTitle"/>
          </p:nvPr>
        </p:nvSpPr>
        <p:spPr>
          <a:xfrm>
            <a:off x="870499" y="3305750"/>
            <a:ext cx="3319800" cy="10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9" name="Google Shape;249;p21"/>
          <p:cNvSpPr txBox="1"/>
          <p:nvPr>
            <p:ph idx="4" type="subTitle"/>
          </p:nvPr>
        </p:nvSpPr>
        <p:spPr>
          <a:xfrm>
            <a:off x="4953700" y="3305750"/>
            <a:ext cx="3319800" cy="10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0" name="Google Shape;250;p21"/>
          <p:cNvSpPr txBox="1"/>
          <p:nvPr>
            <p:ph idx="5" type="subTitle"/>
          </p:nvPr>
        </p:nvSpPr>
        <p:spPr>
          <a:xfrm>
            <a:off x="870499" y="1262575"/>
            <a:ext cx="33198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51" name="Google Shape;251;p21"/>
          <p:cNvSpPr txBox="1"/>
          <p:nvPr>
            <p:ph idx="6" type="subTitle"/>
          </p:nvPr>
        </p:nvSpPr>
        <p:spPr>
          <a:xfrm>
            <a:off x="870499" y="2942459"/>
            <a:ext cx="33198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52" name="Google Shape;252;p21"/>
          <p:cNvSpPr txBox="1"/>
          <p:nvPr>
            <p:ph idx="7" type="subTitle"/>
          </p:nvPr>
        </p:nvSpPr>
        <p:spPr>
          <a:xfrm>
            <a:off x="4953674" y="1262575"/>
            <a:ext cx="33198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53" name="Google Shape;253;p21"/>
          <p:cNvSpPr txBox="1"/>
          <p:nvPr>
            <p:ph idx="8" type="subTitle"/>
          </p:nvPr>
        </p:nvSpPr>
        <p:spPr>
          <a:xfrm>
            <a:off x="4953674" y="2942459"/>
            <a:ext cx="33198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pic>
        <p:nvPicPr>
          <p:cNvPr id="254" name="Google Shape;254;p21"/>
          <p:cNvPicPr preferRelativeResize="0"/>
          <p:nvPr/>
        </p:nvPicPr>
        <p:blipFill rotWithShape="1">
          <a:blip r:embed="rId2">
            <a:alphaModFix amt="70000"/>
          </a:blip>
          <a:srcRect b="9115" l="3416" r="53169" t="53432"/>
          <a:stretch/>
        </p:blipFill>
        <p:spPr>
          <a:xfrm flipH="1" rot="10800000">
            <a:off x="7481775" y="3680726"/>
            <a:ext cx="1662225" cy="1476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1"/>
          <p:cNvPicPr preferRelativeResize="0"/>
          <p:nvPr/>
        </p:nvPicPr>
        <p:blipFill rotWithShape="1">
          <a:blip r:embed="rId3">
            <a:alphaModFix/>
          </a:blip>
          <a:srcRect b="0" l="0" r="47737" t="0"/>
          <a:stretch/>
        </p:blipFill>
        <p:spPr>
          <a:xfrm flipH="1">
            <a:off x="-3" y="3302075"/>
            <a:ext cx="1262401" cy="1771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" name="Google Shape;256;p21"/>
          <p:cNvGrpSpPr/>
          <p:nvPr/>
        </p:nvGrpSpPr>
        <p:grpSpPr>
          <a:xfrm>
            <a:off x="193250" y="246625"/>
            <a:ext cx="8771275" cy="4511575"/>
            <a:chOff x="193250" y="246625"/>
            <a:chExt cx="8771275" cy="4511575"/>
          </a:xfrm>
        </p:grpSpPr>
        <p:sp>
          <p:nvSpPr>
            <p:cNvPr id="257" name="Google Shape;257;p21"/>
            <p:cNvSpPr/>
            <p:nvPr/>
          </p:nvSpPr>
          <p:spPr>
            <a:xfrm>
              <a:off x="193250" y="260745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6937350" y="24662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8731125" y="3680725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1769000" y="46040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8630275" y="25411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4" name="Google Shape;264;p22"/>
          <p:cNvSpPr txBox="1"/>
          <p:nvPr>
            <p:ph idx="1" type="subTitle"/>
          </p:nvPr>
        </p:nvSpPr>
        <p:spPr>
          <a:xfrm>
            <a:off x="716450" y="1625875"/>
            <a:ext cx="23814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5" name="Google Shape;265;p22"/>
          <p:cNvSpPr txBox="1"/>
          <p:nvPr>
            <p:ph idx="2" type="subTitle"/>
          </p:nvPr>
        </p:nvSpPr>
        <p:spPr>
          <a:xfrm>
            <a:off x="3381302" y="1625877"/>
            <a:ext cx="23814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6" name="Google Shape;266;p22"/>
          <p:cNvSpPr txBox="1"/>
          <p:nvPr>
            <p:ph idx="3" type="subTitle"/>
          </p:nvPr>
        </p:nvSpPr>
        <p:spPr>
          <a:xfrm>
            <a:off x="716450" y="3305750"/>
            <a:ext cx="23814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7" name="Google Shape;267;p22"/>
          <p:cNvSpPr txBox="1"/>
          <p:nvPr>
            <p:ph idx="4" type="subTitle"/>
          </p:nvPr>
        </p:nvSpPr>
        <p:spPr>
          <a:xfrm>
            <a:off x="3381302" y="3305751"/>
            <a:ext cx="23814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8" name="Google Shape;268;p22"/>
          <p:cNvSpPr txBox="1"/>
          <p:nvPr>
            <p:ph idx="5" type="subTitle"/>
          </p:nvPr>
        </p:nvSpPr>
        <p:spPr>
          <a:xfrm>
            <a:off x="6046153" y="1625881"/>
            <a:ext cx="23814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9" name="Google Shape;269;p22"/>
          <p:cNvSpPr txBox="1"/>
          <p:nvPr>
            <p:ph idx="6" type="subTitle"/>
          </p:nvPr>
        </p:nvSpPr>
        <p:spPr>
          <a:xfrm>
            <a:off x="6046153" y="3305750"/>
            <a:ext cx="23814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0" name="Google Shape;270;p22"/>
          <p:cNvSpPr txBox="1"/>
          <p:nvPr>
            <p:ph idx="7" type="subTitle"/>
          </p:nvPr>
        </p:nvSpPr>
        <p:spPr>
          <a:xfrm>
            <a:off x="716444" y="1262575"/>
            <a:ext cx="23814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71" name="Google Shape;271;p22"/>
          <p:cNvSpPr txBox="1"/>
          <p:nvPr>
            <p:ph idx="8" type="subTitle"/>
          </p:nvPr>
        </p:nvSpPr>
        <p:spPr>
          <a:xfrm>
            <a:off x="3381300" y="1262577"/>
            <a:ext cx="23814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72" name="Google Shape;272;p22"/>
          <p:cNvSpPr txBox="1"/>
          <p:nvPr>
            <p:ph idx="9" type="subTitle"/>
          </p:nvPr>
        </p:nvSpPr>
        <p:spPr>
          <a:xfrm>
            <a:off x="6046154" y="1262577"/>
            <a:ext cx="23814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73" name="Google Shape;273;p22"/>
          <p:cNvSpPr txBox="1"/>
          <p:nvPr>
            <p:ph idx="13" type="subTitle"/>
          </p:nvPr>
        </p:nvSpPr>
        <p:spPr>
          <a:xfrm>
            <a:off x="716444" y="2942459"/>
            <a:ext cx="23814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74" name="Google Shape;274;p22"/>
          <p:cNvSpPr txBox="1"/>
          <p:nvPr>
            <p:ph idx="14" type="subTitle"/>
          </p:nvPr>
        </p:nvSpPr>
        <p:spPr>
          <a:xfrm>
            <a:off x="3381300" y="2942458"/>
            <a:ext cx="23814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75" name="Google Shape;275;p22"/>
          <p:cNvSpPr txBox="1"/>
          <p:nvPr>
            <p:ph idx="15" type="subTitle"/>
          </p:nvPr>
        </p:nvSpPr>
        <p:spPr>
          <a:xfrm>
            <a:off x="6046156" y="2942453"/>
            <a:ext cx="23814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pic>
        <p:nvPicPr>
          <p:cNvPr id="276" name="Google Shape;276;p22"/>
          <p:cNvPicPr preferRelativeResize="0"/>
          <p:nvPr/>
        </p:nvPicPr>
        <p:blipFill rotWithShape="1">
          <a:blip r:embed="rId2">
            <a:alphaModFix amt="70000"/>
          </a:blip>
          <a:srcRect b="-12220" l="0" r="61640" t="0"/>
          <a:stretch/>
        </p:blipFill>
        <p:spPr>
          <a:xfrm flipH="1" rot="-5399984">
            <a:off x="4470425" y="2205566"/>
            <a:ext cx="1467050" cy="4424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2"/>
          <p:cNvPicPr preferRelativeResize="0"/>
          <p:nvPr/>
        </p:nvPicPr>
        <p:blipFill rotWithShape="1">
          <a:blip r:embed="rId3">
            <a:alphaModFix/>
          </a:blip>
          <a:srcRect b="-13099" l="5125" r="43202" t="-23924"/>
          <a:stretch/>
        </p:blipFill>
        <p:spPr>
          <a:xfrm rot="5400004">
            <a:off x="2902100" y="2869063"/>
            <a:ext cx="1119875" cy="34686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8" name="Google Shape;278;p22"/>
          <p:cNvGrpSpPr/>
          <p:nvPr/>
        </p:nvGrpSpPr>
        <p:grpSpPr>
          <a:xfrm>
            <a:off x="123875" y="508900"/>
            <a:ext cx="8747725" cy="4094200"/>
            <a:chOff x="123875" y="508900"/>
            <a:chExt cx="8747725" cy="4094200"/>
          </a:xfrm>
        </p:grpSpPr>
        <p:sp>
          <p:nvSpPr>
            <p:cNvPr id="279" name="Google Shape;279;p22"/>
            <p:cNvSpPr/>
            <p:nvPr/>
          </p:nvSpPr>
          <p:spPr>
            <a:xfrm>
              <a:off x="8424000" y="44489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242800" y="38786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8424000" y="868775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8810400" y="21936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83" name="Google Shape;283;p22"/>
            <p:cNvSpPr/>
            <p:nvPr/>
          </p:nvSpPr>
          <p:spPr>
            <a:xfrm>
              <a:off x="497825" y="20394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123875" y="5089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3"/>
          <p:cNvSpPr txBox="1"/>
          <p:nvPr>
            <p:ph type="title"/>
          </p:nvPr>
        </p:nvSpPr>
        <p:spPr>
          <a:xfrm>
            <a:off x="713255" y="1497863"/>
            <a:ext cx="35184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7" name="Google Shape;287;p23"/>
          <p:cNvSpPr txBox="1"/>
          <p:nvPr>
            <p:ph idx="1" type="subTitle"/>
          </p:nvPr>
        </p:nvSpPr>
        <p:spPr>
          <a:xfrm>
            <a:off x="713225" y="2586937"/>
            <a:ext cx="35184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8" name="Google Shape;288;p23"/>
          <p:cNvSpPr txBox="1"/>
          <p:nvPr/>
        </p:nvSpPr>
        <p:spPr>
          <a:xfrm>
            <a:off x="5155400" y="2722050"/>
            <a:ext cx="3275400" cy="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b="1" sz="1000" u="sng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grpSp>
        <p:nvGrpSpPr>
          <p:cNvPr id="289" name="Google Shape;289;p23"/>
          <p:cNvGrpSpPr/>
          <p:nvPr/>
        </p:nvGrpSpPr>
        <p:grpSpPr>
          <a:xfrm>
            <a:off x="1975" y="-15853"/>
            <a:ext cx="8879700" cy="5173228"/>
            <a:chOff x="1975" y="-15853"/>
            <a:chExt cx="8879700" cy="5173228"/>
          </a:xfrm>
        </p:grpSpPr>
        <p:pic>
          <p:nvPicPr>
            <p:cNvPr id="290" name="Google Shape;290;p23"/>
            <p:cNvPicPr preferRelativeResize="0"/>
            <p:nvPr/>
          </p:nvPicPr>
          <p:blipFill rotWithShape="1">
            <a:blip r:embed="rId5">
              <a:alphaModFix amt="70000"/>
            </a:blip>
            <a:srcRect b="0" l="52" r="56533" t="28047"/>
            <a:stretch/>
          </p:blipFill>
          <p:spPr>
            <a:xfrm rot="10800000">
              <a:off x="1975" y="2320400"/>
              <a:ext cx="1662225" cy="2836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1" name="Google Shape;291;p23"/>
            <p:cNvPicPr preferRelativeResize="0"/>
            <p:nvPr/>
          </p:nvPicPr>
          <p:blipFill rotWithShape="1">
            <a:blip r:embed="rId5">
              <a:alphaModFix amt="70000"/>
            </a:blip>
            <a:srcRect b="0" l="50" r="63737" t="-2301"/>
            <a:stretch/>
          </p:blipFill>
          <p:spPr>
            <a:xfrm rot="-5400000">
              <a:off x="6171687" y="-1339365"/>
              <a:ext cx="1386476" cy="403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2" name="Google Shape;292;p23"/>
          <p:cNvGrpSpPr/>
          <p:nvPr/>
        </p:nvGrpSpPr>
        <p:grpSpPr>
          <a:xfrm>
            <a:off x="2778113" y="0"/>
            <a:ext cx="6237562" cy="5143500"/>
            <a:chOff x="2778113" y="0"/>
            <a:chExt cx="6237562" cy="5143500"/>
          </a:xfrm>
        </p:grpSpPr>
        <p:pic>
          <p:nvPicPr>
            <p:cNvPr id="293" name="Google Shape;293;p23"/>
            <p:cNvPicPr preferRelativeResize="0"/>
            <p:nvPr/>
          </p:nvPicPr>
          <p:blipFill rotWithShape="1">
            <a:blip r:embed="rId6">
              <a:alphaModFix/>
            </a:blip>
            <a:srcRect b="-39120" l="16967" r="39815" t="-49594"/>
            <a:stretch/>
          </p:blipFill>
          <p:spPr>
            <a:xfrm flipH="1" rot="5400000">
              <a:off x="4168013" y="-1389900"/>
              <a:ext cx="1262425" cy="40422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4" name="Google Shape;294;p23"/>
            <p:cNvPicPr preferRelativeResize="0"/>
            <p:nvPr/>
          </p:nvPicPr>
          <p:blipFill rotWithShape="1">
            <a:blip r:embed="rId7">
              <a:alphaModFix/>
            </a:blip>
            <a:srcRect b="45206" l="-40866" r="-55984" t="7117"/>
            <a:stretch/>
          </p:blipFill>
          <p:spPr>
            <a:xfrm rot="-6">
              <a:off x="5918500" y="3757028"/>
              <a:ext cx="3097175" cy="138646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5" name="Google Shape;295;p23"/>
          <p:cNvGrpSpPr/>
          <p:nvPr/>
        </p:nvGrpSpPr>
        <p:grpSpPr>
          <a:xfrm>
            <a:off x="137725" y="173200"/>
            <a:ext cx="8898150" cy="4693400"/>
            <a:chOff x="137725" y="173200"/>
            <a:chExt cx="8898150" cy="4693400"/>
          </a:xfrm>
        </p:grpSpPr>
        <p:sp>
          <p:nvSpPr>
            <p:cNvPr id="296" name="Google Shape;296;p23"/>
            <p:cNvSpPr/>
            <p:nvPr/>
          </p:nvSpPr>
          <p:spPr>
            <a:xfrm>
              <a:off x="8881675" y="10210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2025925" y="48054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137725" y="1732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8770775" y="286297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71125" y="121642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"/>
          <p:cNvPicPr preferRelativeResize="0"/>
          <p:nvPr/>
        </p:nvPicPr>
        <p:blipFill rotWithShape="1">
          <a:blip r:embed="rId2">
            <a:alphaModFix/>
          </a:blip>
          <a:srcRect b="-20766" l="32660" r="6015" t="-16671"/>
          <a:stretch/>
        </p:blipFill>
        <p:spPr>
          <a:xfrm flipH="1" rot="10799996">
            <a:off x="12" y="13"/>
            <a:ext cx="1218976" cy="3191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" name="Google Shape;303;p24"/>
          <p:cNvGrpSpPr/>
          <p:nvPr/>
        </p:nvGrpSpPr>
        <p:grpSpPr>
          <a:xfrm>
            <a:off x="301750" y="212800"/>
            <a:ext cx="8598375" cy="4624050"/>
            <a:chOff x="301750" y="212800"/>
            <a:chExt cx="8598375" cy="4624050"/>
          </a:xfrm>
        </p:grpSpPr>
        <p:sp>
          <p:nvSpPr>
            <p:cNvPr id="304" name="Google Shape;304;p24"/>
            <p:cNvSpPr/>
            <p:nvPr/>
          </p:nvSpPr>
          <p:spPr>
            <a:xfrm>
              <a:off x="8745925" y="74792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5425200" y="47756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8314075" y="2128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1347875" y="2989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08" name="Google Shape;308;p24"/>
            <p:cNvSpPr/>
            <p:nvPr/>
          </p:nvSpPr>
          <p:spPr>
            <a:xfrm>
              <a:off x="301750" y="30620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pic>
        <p:nvPicPr>
          <p:cNvPr id="309" name="Google Shape;309;p24"/>
          <p:cNvPicPr preferRelativeResize="0"/>
          <p:nvPr/>
        </p:nvPicPr>
        <p:blipFill rotWithShape="1">
          <a:blip r:embed="rId3">
            <a:alphaModFix amt="70000"/>
          </a:blip>
          <a:srcRect b="0" l="52" r="56533" t="28047"/>
          <a:stretch/>
        </p:blipFill>
        <p:spPr>
          <a:xfrm flipH="1" rot="10800000">
            <a:off x="7481775" y="2320400"/>
            <a:ext cx="1662225" cy="28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25"/>
          <p:cNvPicPr preferRelativeResize="0"/>
          <p:nvPr/>
        </p:nvPicPr>
        <p:blipFill rotWithShape="1">
          <a:blip r:embed="rId2">
            <a:alphaModFix amt="70000"/>
          </a:blip>
          <a:srcRect b="0" l="0" r="55892" t="61050"/>
          <a:stretch/>
        </p:blipFill>
        <p:spPr>
          <a:xfrm flipH="1">
            <a:off x="0" y="0"/>
            <a:ext cx="2200476" cy="20033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2" name="Google Shape;312;p25"/>
          <p:cNvGrpSpPr/>
          <p:nvPr/>
        </p:nvGrpSpPr>
        <p:grpSpPr>
          <a:xfrm flipH="1">
            <a:off x="257027" y="241175"/>
            <a:ext cx="8698625" cy="4479525"/>
            <a:chOff x="188350" y="241175"/>
            <a:chExt cx="8698625" cy="4479525"/>
          </a:xfrm>
        </p:grpSpPr>
        <p:sp>
          <p:nvSpPr>
            <p:cNvPr id="313" name="Google Shape;313;p25"/>
            <p:cNvSpPr/>
            <p:nvPr/>
          </p:nvSpPr>
          <p:spPr>
            <a:xfrm>
              <a:off x="7763950" y="2411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14" name="Google Shape;314;p25"/>
            <p:cNvSpPr/>
            <p:nvPr/>
          </p:nvSpPr>
          <p:spPr>
            <a:xfrm>
              <a:off x="8592375" y="383417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15" name="Google Shape;315;p25"/>
            <p:cNvSpPr/>
            <p:nvPr/>
          </p:nvSpPr>
          <p:spPr>
            <a:xfrm>
              <a:off x="8653575" y="44873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16" name="Google Shape;316;p25"/>
            <p:cNvSpPr/>
            <p:nvPr/>
          </p:nvSpPr>
          <p:spPr>
            <a:xfrm>
              <a:off x="188350" y="153567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317" name="Google Shape;317;p25"/>
            <p:cNvSpPr/>
            <p:nvPr/>
          </p:nvSpPr>
          <p:spPr>
            <a:xfrm>
              <a:off x="321575" y="245255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pic>
        <p:nvPicPr>
          <p:cNvPr id="318" name="Google Shape;318;p25"/>
          <p:cNvPicPr preferRelativeResize="0"/>
          <p:nvPr/>
        </p:nvPicPr>
        <p:blipFill rotWithShape="1">
          <a:blip r:embed="rId3">
            <a:alphaModFix/>
          </a:blip>
          <a:srcRect b="-39421" l="10485" r="46680" t="-15353"/>
          <a:stretch/>
        </p:blipFill>
        <p:spPr>
          <a:xfrm>
            <a:off x="8220352" y="2713975"/>
            <a:ext cx="923649" cy="244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0000" y="1215750"/>
            <a:ext cx="7704000" cy="3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pic>
        <p:nvPicPr>
          <p:cNvPr id="39" name="Google Shape;39;p4"/>
          <p:cNvPicPr preferRelativeResize="0"/>
          <p:nvPr/>
        </p:nvPicPr>
        <p:blipFill rotWithShape="1">
          <a:blip r:embed="rId2">
            <a:alphaModFix amt="70000"/>
          </a:blip>
          <a:srcRect b="0" l="57797" r="0" t="0"/>
          <a:stretch/>
        </p:blipFill>
        <p:spPr>
          <a:xfrm>
            <a:off x="3" y="301575"/>
            <a:ext cx="1391001" cy="339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4"/>
          <p:cNvPicPr preferRelativeResize="0"/>
          <p:nvPr/>
        </p:nvPicPr>
        <p:blipFill rotWithShape="1">
          <a:blip r:embed="rId3">
            <a:alphaModFix/>
          </a:blip>
          <a:srcRect b="0" l="0" r="46680" t="0"/>
          <a:stretch/>
        </p:blipFill>
        <p:spPr>
          <a:xfrm>
            <a:off x="7994250" y="3422450"/>
            <a:ext cx="1149751" cy="15813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" name="Google Shape;41;p4"/>
          <p:cNvGrpSpPr/>
          <p:nvPr/>
        </p:nvGrpSpPr>
        <p:grpSpPr>
          <a:xfrm>
            <a:off x="232900" y="192950"/>
            <a:ext cx="7479200" cy="4705650"/>
            <a:chOff x="232900" y="192950"/>
            <a:chExt cx="7479200" cy="4705650"/>
          </a:xfrm>
        </p:grpSpPr>
        <p:sp>
          <p:nvSpPr>
            <p:cNvPr id="42" name="Google Shape;42;p4"/>
            <p:cNvSpPr/>
            <p:nvPr/>
          </p:nvSpPr>
          <p:spPr>
            <a:xfrm>
              <a:off x="232900" y="44411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842450" y="2394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7154550" y="46040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650900" y="48374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6952125" y="19295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" type="subTitle"/>
          </p:nvPr>
        </p:nvSpPr>
        <p:spPr>
          <a:xfrm>
            <a:off x="3571500" y="3305750"/>
            <a:ext cx="4852500" cy="9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2" type="subTitle"/>
          </p:nvPr>
        </p:nvSpPr>
        <p:spPr>
          <a:xfrm>
            <a:off x="720000" y="1625875"/>
            <a:ext cx="4852500" cy="9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3" type="subTitle"/>
          </p:nvPr>
        </p:nvSpPr>
        <p:spPr>
          <a:xfrm>
            <a:off x="720000" y="1262575"/>
            <a:ext cx="48525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4" type="subTitle"/>
          </p:nvPr>
        </p:nvSpPr>
        <p:spPr>
          <a:xfrm>
            <a:off x="3571500" y="2942459"/>
            <a:ext cx="48525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SemiBold"/>
              <a:buNone/>
              <a:defRPr sz="2400"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grpSp>
        <p:nvGrpSpPr>
          <p:cNvPr id="53" name="Google Shape;53;p5"/>
          <p:cNvGrpSpPr/>
          <p:nvPr/>
        </p:nvGrpSpPr>
        <p:grpSpPr>
          <a:xfrm>
            <a:off x="-17851" y="-1006875"/>
            <a:ext cx="9197403" cy="7169998"/>
            <a:chOff x="-17851" y="-1006875"/>
            <a:chExt cx="9197403" cy="7169998"/>
          </a:xfrm>
        </p:grpSpPr>
        <p:pic>
          <p:nvPicPr>
            <p:cNvPr id="54" name="Google Shape;54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-3599995">
              <a:off x="727539" y="3699149"/>
              <a:ext cx="1354375" cy="25033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5"/>
            <p:cNvPicPr preferRelativeResize="0"/>
            <p:nvPr/>
          </p:nvPicPr>
          <p:blipFill rotWithShape="1">
            <a:blip r:embed="rId3">
              <a:alphaModFix/>
            </a:blip>
            <a:srcRect b="42984" l="-28480" r="-19931" t="0"/>
            <a:stretch/>
          </p:blipFill>
          <p:spPr>
            <a:xfrm flipH="1" rot="-5399975">
              <a:off x="7011640" y="-181852"/>
              <a:ext cx="2992925" cy="134287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6" name="Google Shape;56;p5"/>
          <p:cNvPicPr preferRelativeResize="0"/>
          <p:nvPr/>
        </p:nvPicPr>
        <p:blipFill rotWithShape="1">
          <a:blip r:embed="rId4">
            <a:alphaModFix amt="70000"/>
          </a:blip>
          <a:srcRect b="20159" l="49441" r="0" t="0"/>
          <a:stretch/>
        </p:blipFill>
        <p:spPr>
          <a:xfrm>
            <a:off x="-17848" y="2848275"/>
            <a:ext cx="1409850" cy="22952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5"/>
          <p:cNvGrpSpPr/>
          <p:nvPr/>
        </p:nvGrpSpPr>
        <p:grpSpPr>
          <a:xfrm>
            <a:off x="309925" y="211625"/>
            <a:ext cx="8619925" cy="4684375"/>
            <a:chOff x="309925" y="211625"/>
            <a:chExt cx="8619925" cy="4684375"/>
          </a:xfrm>
        </p:grpSpPr>
        <p:sp>
          <p:nvSpPr>
            <p:cNvPr id="58" name="Google Shape;58;p5"/>
            <p:cNvSpPr/>
            <p:nvPr/>
          </p:nvSpPr>
          <p:spPr>
            <a:xfrm>
              <a:off x="8775650" y="47418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309925" y="26350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7603250" y="211625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8822150" y="236742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371125" y="183185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5" name="Google Shape;65;p6"/>
          <p:cNvGrpSpPr/>
          <p:nvPr/>
        </p:nvGrpSpPr>
        <p:grpSpPr>
          <a:xfrm>
            <a:off x="0" y="23771"/>
            <a:ext cx="9144000" cy="5119729"/>
            <a:chOff x="0" y="23771"/>
            <a:chExt cx="9144000" cy="5119729"/>
          </a:xfrm>
        </p:grpSpPr>
        <p:pic>
          <p:nvPicPr>
            <p:cNvPr id="66" name="Google Shape;66;p6"/>
            <p:cNvPicPr preferRelativeResize="0"/>
            <p:nvPr/>
          </p:nvPicPr>
          <p:blipFill rotWithShape="1">
            <a:blip r:embed="rId2">
              <a:alphaModFix amt="70000"/>
            </a:blip>
            <a:srcRect b="20159" l="61878" r="0" t="0"/>
            <a:stretch/>
          </p:blipFill>
          <p:spPr>
            <a:xfrm flipH="1">
              <a:off x="8080976" y="2848275"/>
              <a:ext cx="1063024" cy="22952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6"/>
            <p:cNvPicPr preferRelativeResize="0"/>
            <p:nvPr/>
          </p:nvPicPr>
          <p:blipFill rotWithShape="1">
            <a:blip r:embed="rId2">
              <a:alphaModFix amt="70000"/>
            </a:blip>
            <a:srcRect b="-2679" l="61878" r="0" t="0"/>
            <a:stretch/>
          </p:blipFill>
          <p:spPr>
            <a:xfrm flipH="1" rot="10800000">
              <a:off x="0" y="23771"/>
              <a:ext cx="1063024" cy="295185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8" name="Google Shape;68;p6"/>
          <p:cNvPicPr preferRelativeResize="0"/>
          <p:nvPr/>
        </p:nvPicPr>
        <p:blipFill rotWithShape="1">
          <a:blip r:embed="rId3">
            <a:alphaModFix/>
          </a:blip>
          <a:srcRect b="42984" l="-35022" r="-39741" t="17479"/>
          <a:stretch/>
        </p:blipFill>
        <p:spPr>
          <a:xfrm rot="-26">
            <a:off x="-811350" y="4433935"/>
            <a:ext cx="2685725" cy="70955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" name="Google Shape;69;p6"/>
          <p:cNvGrpSpPr/>
          <p:nvPr/>
        </p:nvGrpSpPr>
        <p:grpSpPr>
          <a:xfrm>
            <a:off x="193250" y="212800"/>
            <a:ext cx="8754925" cy="4768350"/>
            <a:chOff x="193250" y="212800"/>
            <a:chExt cx="8754925" cy="4768350"/>
          </a:xfrm>
        </p:grpSpPr>
        <p:sp>
          <p:nvSpPr>
            <p:cNvPr id="70" name="Google Shape;70;p6"/>
            <p:cNvSpPr/>
            <p:nvPr/>
          </p:nvSpPr>
          <p:spPr>
            <a:xfrm>
              <a:off x="193250" y="28620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2313325" y="47657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7847575" y="2128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8886975" y="24588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3393800" y="482695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>
            <p:ph type="title"/>
          </p:nvPr>
        </p:nvSpPr>
        <p:spPr>
          <a:xfrm>
            <a:off x="713225" y="102795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7"/>
          <p:cNvSpPr txBox="1"/>
          <p:nvPr>
            <p:ph idx="1" type="subTitle"/>
          </p:nvPr>
        </p:nvSpPr>
        <p:spPr>
          <a:xfrm>
            <a:off x="713225" y="1600650"/>
            <a:ext cx="4294800" cy="25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/>
            </a:lvl9pPr>
          </a:lstStyle>
          <a:p/>
        </p:txBody>
      </p:sp>
      <p:pic>
        <p:nvPicPr>
          <p:cNvPr id="78" name="Google Shape;78;p7"/>
          <p:cNvPicPr preferRelativeResize="0"/>
          <p:nvPr/>
        </p:nvPicPr>
        <p:blipFill rotWithShape="1">
          <a:blip r:embed="rId2">
            <a:alphaModFix amt="70000"/>
          </a:blip>
          <a:srcRect b="21358" l="29977" r="-10713" t="0"/>
          <a:stretch/>
        </p:blipFill>
        <p:spPr>
          <a:xfrm flipH="1" rot="-5400000">
            <a:off x="6064787" y="-4337"/>
            <a:ext cx="3088100" cy="310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7"/>
          <p:cNvPicPr preferRelativeResize="0"/>
          <p:nvPr/>
        </p:nvPicPr>
        <p:blipFill rotWithShape="1">
          <a:blip r:embed="rId3">
            <a:alphaModFix/>
          </a:blip>
          <a:srcRect b="0" l="0" r="47737" t="0"/>
          <a:stretch/>
        </p:blipFill>
        <p:spPr>
          <a:xfrm flipH="1">
            <a:off x="-3" y="3302075"/>
            <a:ext cx="1262401" cy="1771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Google Shape;80;p7"/>
          <p:cNvGrpSpPr/>
          <p:nvPr/>
        </p:nvGrpSpPr>
        <p:grpSpPr>
          <a:xfrm>
            <a:off x="1769000" y="315100"/>
            <a:ext cx="7185625" cy="4591150"/>
            <a:chOff x="1769000" y="315100"/>
            <a:chExt cx="7185625" cy="4591150"/>
          </a:xfrm>
        </p:grpSpPr>
        <p:sp>
          <p:nvSpPr>
            <p:cNvPr id="81" name="Google Shape;81;p7"/>
            <p:cNvSpPr/>
            <p:nvPr/>
          </p:nvSpPr>
          <p:spPr>
            <a:xfrm>
              <a:off x="2586700" y="48450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8721225" y="3991775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5857100" y="3151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1769000" y="46040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85" name="Google Shape;85;p7"/>
          <p:cNvSpPr/>
          <p:nvPr>
            <p:ph idx="2" type="pic"/>
          </p:nvPr>
        </p:nvSpPr>
        <p:spPr>
          <a:xfrm>
            <a:off x="5313225" y="1086375"/>
            <a:ext cx="3301800" cy="3301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88" name="Google Shape;88;p8"/>
          <p:cNvGrpSpPr/>
          <p:nvPr/>
        </p:nvGrpSpPr>
        <p:grpSpPr>
          <a:xfrm flipH="1">
            <a:off x="977126" y="-9875"/>
            <a:ext cx="8166874" cy="5168900"/>
            <a:chOff x="626" y="-9875"/>
            <a:chExt cx="8166874" cy="5168900"/>
          </a:xfrm>
        </p:grpSpPr>
        <p:pic>
          <p:nvPicPr>
            <p:cNvPr id="89" name="Google Shape;89;p8"/>
            <p:cNvPicPr preferRelativeResize="0"/>
            <p:nvPr/>
          </p:nvPicPr>
          <p:blipFill rotWithShape="1">
            <a:blip r:embed="rId2">
              <a:alphaModFix/>
            </a:blip>
            <a:srcRect b="71801" l="-8828" r="-18011" t="0"/>
            <a:stretch/>
          </p:blipFill>
          <p:spPr>
            <a:xfrm rot="5400000">
              <a:off x="-1912725" y="1903475"/>
              <a:ext cx="5168900" cy="1342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8"/>
            <p:cNvPicPr preferRelativeResize="0"/>
            <p:nvPr/>
          </p:nvPicPr>
          <p:blipFill rotWithShape="1">
            <a:blip r:embed="rId2">
              <a:alphaModFix/>
            </a:blip>
            <a:srcRect b="0" l="0" r="57004" t="-13636"/>
            <a:stretch/>
          </p:blipFill>
          <p:spPr>
            <a:xfrm rot="5400000">
              <a:off x="6067550" y="3059075"/>
              <a:ext cx="1027600" cy="31723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1" name="Google Shape;91;p8"/>
          <p:cNvGrpSpPr/>
          <p:nvPr/>
        </p:nvGrpSpPr>
        <p:grpSpPr>
          <a:xfrm flipH="1">
            <a:off x="491051" y="1531475"/>
            <a:ext cx="8361225" cy="3225825"/>
            <a:chOff x="292350" y="1531475"/>
            <a:chExt cx="8361225" cy="3225825"/>
          </a:xfrm>
        </p:grpSpPr>
        <p:sp>
          <p:nvSpPr>
            <p:cNvPr id="92" name="Google Shape;92;p8"/>
            <p:cNvSpPr/>
            <p:nvPr/>
          </p:nvSpPr>
          <p:spPr>
            <a:xfrm>
              <a:off x="292350" y="15314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525325" y="18124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8275025" y="157905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8592375" y="280350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3146550" y="46031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pic>
        <p:nvPicPr>
          <p:cNvPr id="97" name="Google Shape;97;p8"/>
          <p:cNvPicPr preferRelativeResize="0"/>
          <p:nvPr/>
        </p:nvPicPr>
        <p:blipFill rotWithShape="1">
          <a:blip r:embed="rId3">
            <a:alphaModFix amt="70000"/>
          </a:blip>
          <a:srcRect b="0" l="-1418" r="62230" t="4058"/>
          <a:stretch/>
        </p:blipFill>
        <p:spPr>
          <a:xfrm rot="-5400000">
            <a:off x="3164913" y="-1141212"/>
            <a:ext cx="1500424" cy="3782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2135550" y="3365900"/>
            <a:ext cx="4872900" cy="4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01" name="Google Shape;101;p9"/>
          <p:cNvGrpSpPr/>
          <p:nvPr/>
        </p:nvGrpSpPr>
        <p:grpSpPr>
          <a:xfrm>
            <a:off x="1686750" y="-15850"/>
            <a:ext cx="7457250" cy="5159350"/>
            <a:chOff x="1686750" y="-15850"/>
            <a:chExt cx="7457250" cy="5159350"/>
          </a:xfrm>
        </p:grpSpPr>
        <p:pic>
          <p:nvPicPr>
            <p:cNvPr id="102" name="Google Shape;102;p9"/>
            <p:cNvPicPr preferRelativeResize="0"/>
            <p:nvPr/>
          </p:nvPicPr>
          <p:blipFill rotWithShape="1">
            <a:blip r:embed="rId2">
              <a:alphaModFix/>
            </a:blip>
            <a:srcRect b="39752" l="-44450" r="-34568" t="12572"/>
            <a:stretch/>
          </p:blipFill>
          <p:spPr>
            <a:xfrm rot="-8">
              <a:off x="5548600" y="3373504"/>
              <a:ext cx="3595400" cy="17699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9"/>
            <p:cNvPicPr preferRelativeResize="0"/>
            <p:nvPr/>
          </p:nvPicPr>
          <p:blipFill rotWithShape="1">
            <a:blip r:embed="rId3">
              <a:alphaModFix/>
            </a:blip>
            <a:srcRect b="-20766" l="32660" r="6015" t="-16671"/>
            <a:stretch/>
          </p:blipFill>
          <p:spPr>
            <a:xfrm flipH="1" rot="-5400004">
              <a:off x="2672837" y="-1001937"/>
              <a:ext cx="1218976" cy="31911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4" name="Google Shape;104;p9"/>
          <p:cNvGrpSpPr/>
          <p:nvPr/>
        </p:nvGrpSpPr>
        <p:grpSpPr>
          <a:xfrm>
            <a:off x="371125" y="252400"/>
            <a:ext cx="8515850" cy="4574550"/>
            <a:chOff x="371125" y="252400"/>
            <a:chExt cx="8515850" cy="4574550"/>
          </a:xfrm>
        </p:grpSpPr>
        <p:sp>
          <p:nvSpPr>
            <p:cNvPr id="105" name="Google Shape;105;p9"/>
            <p:cNvSpPr/>
            <p:nvPr/>
          </p:nvSpPr>
          <p:spPr>
            <a:xfrm>
              <a:off x="5643975" y="252400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2313325" y="4765750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8653575" y="539500"/>
              <a:ext cx="233400" cy="2334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8592375" y="1406125"/>
              <a:ext cx="61200" cy="61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371125" y="956075"/>
              <a:ext cx="154200" cy="1542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pic>
        <p:nvPicPr>
          <p:cNvPr id="110" name="Google Shape;110;p9"/>
          <p:cNvPicPr preferRelativeResize="0"/>
          <p:nvPr/>
        </p:nvPicPr>
        <p:blipFill rotWithShape="1">
          <a:blip r:embed="rId4">
            <a:alphaModFix amt="70000"/>
          </a:blip>
          <a:srcRect b="52512" l="45027" r="0" t="0"/>
          <a:stretch/>
        </p:blipFill>
        <p:spPr>
          <a:xfrm flipH="1" rot="5400000">
            <a:off x="-115000" y="3156100"/>
            <a:ext cx="2102401" cy="18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/>
          <p:nvPr>
            <p:ph idx="2" type="pic"/>
          </p:nvPr>
        </p:nvSpPr>
        <p:spPr>
          <a:xfrm>
            <a:off x="0" y="-14875"/>
            <a:ext cx="9144000" cy="51585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0"/>
          <p:cNvSpPr txBox="1"/>
          <p:nvPr>
            <p:ph type="title"/>
          </p:nvPr>
        </p:nvSpPr>
        <p:spPr>
          <a:xfrm>
            <a:off x="4662475" y="3817500"/>
            <a:ext cx="3768300" cy="7695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0" sz="2000"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"/>
              <a:buNone/>
              <a:defRPr b="1" sz="3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"/>
              <a:buNone/>
              <a:defRPr b="1" sz="3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"/>
              <a:buNone/>
              <a:defRPr b="1" sz="3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"/>
              <a:buNone/>
              <a:defRPr b="1" sz="3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"/>
              <a:buNone/>
              <a:defRPr b="1" sz="3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"/>
              <a:buNone/>
              <a:defRPr b="1" sz="3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"/>
              <a:buNone/>
              <a:defRPr b="1" sz="3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"/>
              <a:buNone/>
              <a:defRPr b="1" sz="3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gtree"/>
              <a:buNone/>
              <a:defRPr b="1" sz="3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hyperlink" Target="https://docs.google.com/spreadsheets/d/e/2PACX-1vRBv_Y6IpdssbCG0-9IBej8489nJwGhSlU0TLz9SBgcekqP_AXXx1gC-inEQAvZKN9-f8HVzpT4-OtL/pubhtml#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Relationship Id="rId4" Type="http://schemas.openxmlformats.org/officeDocument/2006/relationships/hyperlink" Target="https://trello.com/b/eBvLfIN6/projetdmx" TargetMode="External"/><Relationship Id="rId5" Type="http://schemas.openxmlformats.org/officeDocument/2006/relationships/hyperlink" Target="https://drive.google.com/drive/u/0/folders/1VR5NpSEIj2MM2Y-yca2AwhqYyoLBQAlU" TargetMode="External"/><Relationship Id="rId6" Type="http://schemas.openxmlformats.org/officeDocument/2006/relationships/hyperlink" Target="https://github.com/lefevretom60/ProjetDMX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7221" y="197300"/>
            <a:ext cx="2415449" cy="177132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6"/>
          <p:cNvSpPr txBox="1"/>
          <p:nvPr>
            <p:ph type="ctrTitle"/>
          </p:nvPr>
        </p:nvSpPr>
        <p:spPr>
          <a:xfrm>
            <a:off x="2051550" y="877725"/>
            <a:ext cx="5040900" cy="265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Revue de projet</a:t>
            </a:r>
            <a:endParaRPr b="0"/>
          </a:p>
        </p:txBody>
      </p:sp>
      <p:sp>
        <p:nvSpPr>
          <p:cNvPr id="325" name="Google Shape;325;p26"/>
          <p:cNvSpPr txBox="1"/>
          <p:nvPr>
            <p:ph idx="1" type="subTitle"/>
          </p:nvPr>
        </p:nvSpPr>
        <p:spPr>
          <a:xfrm>
            <a:off x="6677400" y="3900325"/>
            <a:ext cx="18366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 LEFEVRE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BTS SN2</a:t>
            </a:r>
            <a:endParaRPr/>
          </a:p>
        </p:txBody>
      </p:sp>
      <p:cxnSp>
        <p:nvCxnSpPr>
          <p:cNvPr id="326" name="Google Shape;326;p26"/>
          <p:cNvCxnSpPr/>
          <p:nvPr/>
        </p:nvCxnSpPr>
        <p:spPr>
          <a:xfrm>
            <a:off x="2576100" y="3900325"/>
            <a:ext cx="3991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0682" y="152400"/>
            <a:ext cx="480263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6"/>
          <p:cNvSpPr txBox="1"/>
          <p:nvPr>
            <p:ph type="title"/>
          </p:nvPr>
        </p:nvSpPr>
        <p:spPr>
          <a:xfrm>
            <a:off x="3875750" y="2053300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Diagramme d’exigence</a:t>
            </a:r>
            <a:endParaRPr sz="5000"/>
          </a:p>
        </p:txBody>
      </p:sp>
      <p:sp>
        <p:nvSpPr>
          <p:cNvPr id="417" name="Google Shape;417;p36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05</a:t>
            </a:r>
            <a:endParaRPr sz="6000"/>
          </a:p>
        </p:txBody>
      </p:sp>
      <p:cxnSp>
        <p:nvCxnSpPr>
          <p:cNvPr id="418" name="Google Shape;418;p36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7"/>
          <p:cNvSpPr txBox="1"/>
          <p:nvPr/>
        </p:nvSpPr>
        <p:spPr>
          <a:xfrm>
            <a:off x="1081900" y="2030800"/>
            <a:ext cx="686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https://online.visual-paradigm.com/app/diagrams/#G1f31xqcM-fyEmdTAnSznoTcxgEXXVXUJJ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8"/>
          <p:cNvSpPr txBox="1"/>
          <p:nvPr>
            <p:ph type="title"/>
          </p:nvPr>
        </p:nvSpPr>
        <p:spPr>
          <a:xfrm>
            <a:off x="3875750" y="2053300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Diagramme de scenario</a:t>
            </a:r>
            <a:endParaRPr sz="5000"/>
          </a:p>
        </p:txBody>
      </p:sp>
      <p:sp>
        <p:nvSpPr>
          <p:cNvPr id="429" name="Google Shape;429;p38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06</a:t>
            </a:r>
            <a:endParaRPr sz="6000"/>
          </a:p>
        </p:txBody>
      </p:sp>
      <p:cxnSp>
        <p:nvCxnSpPr>
          <p:cNvPr id="430" name="Google Shape;430;p38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9"/>
          <p:cNvSpPr txBox="1"/>
          <p:nvPr/>
        </p:nvSpPr>
        <p:spPr>
          <a:xfrm>
            <a:off x="1171475" y="276750"/>
            <a:ext cx="6695400" cy="97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Cas d'utilisation : Développement de l'Application de Configuration des Modules d'Éclairage </a:t>
            </a:r>
            <a:endParaRPr sz="2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36" name="Google Shape;436;p39"/>
          <p:cNvSpPr txBox="1"/>
          <p:nvPr/>
        </p:nvSpPr>
        <p:spPr>
          <a:xfrm>
            <a:off x="391075" y="1482825"/>
            <a:ext cx="2926500" cy="28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Scénarios alternatifs :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 la recherche ne donne aucun résultat et que l'Étudiant 4 décide de créer un nouveau module, toutes les informations nécessaires doivent être saisies.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 le module d'éclairage sélectionné est utilisé dans une scène en cours, l'Étudiant 4 peut choisir de suspendre temporairement son utilisation pour effectuer les modifications.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37" name="Google Shape;437;p39"/>
          <p:cNvSpPr txBox="1"/>
          <p:nvPr/>
        </p:nvSpPr>
        <p:spPr>
          <a:xfrm>
            <a:off x="4488150" y="1447350"/>
            <a:ext cx="4167900" cy="28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Contraintes :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L'IHM de l'application de développement doit offrir des fonctionnalités claires pour la recherche, la création et la modification des modules d'éclairage.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Toutes les modifications doivent être enregistrées dans la base de données du système.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L'IHM doit fournir un mécanisme de test en direct des paramètres pour faciliter le développement et le débogage.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L'application de configuration sera intégrée ultérieurement à l'ensemble du système de gestion des scènes d'éclairage.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0"/>
          <p:cNvSpPr txBox="1"/>
          <p:nvPr>
            <p:ph type="title"/>
          </p:nvPr>
        </p:nvSpPr>
        <p:spPr>
          <a:xfrm>
            <a:off x="3875750" y="1627625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Modele Conceptuel Donnee</a:t>
            </a:r>
            <a:endParaRPr sz="5000"/>
          </a:p>
        </p:txBody>
      </p:sp>
      <p:sp>
        <p:nvSpPr>
          <p:cNvPr id="443" name="Google Shape;443;p40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07</a:t>
            </a:r>
            <a:endParaRPr sz="6000"/>
          </a:p>
        </p:txBody>
      </p:sp>
      <p:cxnSp>
        <p:nvCxnSpPr>
          <p:cNvPr id="444" name="Google Shape;444;p40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4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7513"/>
            <a:ext cx="8839199" cy="406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2"/>
          <p:cNvSpPr txBox="1"/>
          <p:nvPr>
            <p:ph type="title"/>
          </p:nvPr>
        </p:nvSpPr>
        <p:spPr>
          <a:xfrm>
            <a:off x="3875750" y="2088775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Diagramme de classe</a:t>
            </a:r>
            <a:endParaRPr sz="5000"/>
          </a:p>
        </p:txBody>
      </p:sp>
      <p:sp>
        <p:nvSpPr>
          <p:cNvPr id="455" name="Google Shape;455;p42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08</a:t>
            </a:r>
            <a:endParaRPr sz="6000"/>
          </a:p>
        </p:txBody>
      </p:sp>
      <p:cxnSp>
        <p:nvCxnSpPr>
          <p:cNvPr id="456" name="Google Shape;456;p42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325" y="271463"/>
            <a:ext cx="7753350" cy="460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4"/>
          <p:cNvSpPr txBox="1"/>
          <p:nvPr>
            <p:ph type="title"/>
          </p:nvPr>
        </p:nvSpPr>
        <p:spPr>
          <a:xfrm>
            <a:off x="3875750" y="2088775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Diagramme de séquence</a:t>
            </a:r>
            <a:endParaRPr sz="5000"/>
          </a:p>
        </p:txBody>
      </p:sp>
      <p:sp>
        <p:nvSpPr>
          <p:cNvPr id="467" name="Google Shape;467;p44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09</a:t>
            </a:r>
            <a:endParaRPr sz="6000"/>
          </a:p>
        </p:txBody>
      </p:sp>
      <p:cxnSp>
        <p:nvCxnSpPr>
          <p:cNvPr id="468" name="Google Shape;468;p44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332" name="Google Shape;332;p27"/>
          <p:cNvSpPr txBox="1"/>
          <p:nvPr>
            <p:ph idx="2" type="title"/>
          </p:nvPr>
        </p:nvSpPr>
        <p:spPr>
          <a:xfrm>
            <a:off x="1244225" y="1266175"/>
            <a:ext cx="735300" cy="4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3" name="Google Shape;333;p27"/>
          <p:cNvSpPr txBox="1"/>
          <p:nvPr>
            <p:ph idx="3" type="title"/>
          </p:nvPr>
        </p:nvSpPr>
        <p:spPr>
          <a:xfrm>
            <a:off x="4780937" y="1266175"/>
            <a:ext cx="735300" cy="4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34" name="Google Shape;334;p27"/>
          <p:cNvSpPr txBox="1"/>
          <p:nvPr>
            <p:ph idx="4" type="title"/>
          </p:nvPr>
        </p:nvSpPr>
        <p:spPr>
          <a:xfrm>
            <a:off x="1244225" y="2018342"/>
            <a:ext cx="735300" cy="4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5" name="Google Shape;335;p27"/>
          <p:cNvSpPr txBox="1"/>
          <p:nvPr>
            <p:ph idx="5" type="title"/>
          </p:nvPr>
        </p:nvSpPr>
        <p:spPr>
          <a:xfrm>
            <a:off x="4780937" y="2018342"/>
            <a:ext cx="735300" cy="4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36" name="Google Shape;336;p27"/>
          <p:cNvSpPr txBox="1"/>
          <p:nvPr>
            <p:ph idx="6" type="title"/>
          </p:nvPr>
        </p:nvSpPr>
        <p:spPr>
          <a:xfrm>
            <a:off x="1244225" y="2770533"/>
            <a:ext cx="735300" cy="4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37" name="Google Shape;337;p27"/>
          <p:cNvSpPr txBox="1"/>
          <p:nvPr>
            <p:ph idx="7" type="title"/>
          </p:nvPr>
        </p:nvSpPr>
        <p:spPr>
          <a:xfrm>
            <a:off x="4780937" y="2770533"/>
            <a:ext cx="735300" cy="4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338" name="Google Shape;338;p27"/>
          <p:cNvSpPr txBox="1"/>
          <p:nvPr>
            <p:ph idx="1" type="subTitle"/>
          </p:nvPr>
        </p:nvSpPr>
        <p:spPr>
          <a:xfrm>
            <a:off x="2055753" y="1266175"/>
            <a:ext cx="23073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39" name="Google Shape;339;p27"/>
          <p:cNvSpPr txBox="1"/>
          <p:nvPr>
            <p:ph idx="8" type="subTitle"/>
          </p:nvPr>
        </p:nvSpPr>
        <p:spPr>
          <a:xfrm>
            <a:off x="2055753" y="2018342"/>
            <a:ext cx="23073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Synoptique	</a:t>
            </a:r>
            <a:endParaRPr/>
          </a:p>
        </p:txBody>
      </p:sp>
      <p:sp>
        <p:nvSpPr>
          <p:cNvPr id="340" name="Google Shape;340;p27"/>
          <p:cNvSpPr txBox="1"/>
          <p:nvPr>
            <p:ph idx="9" type="subTitle"/>
          </p:nvPr>
        </p:nvSpPr>
        <p:spPr>
          <a:xfrm>
            <a:off x="2055753" y="2770533"/>
            <a:ext cx="23073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Deploiement</a:t>
            </a:r>
            <a:endParaRPr/>
          </a:p>
        </p:txBody>
      </p:sp>
      <p:sp>
        <p:nvSpPr>
          <p:cNvPr id="341" name="Google Shape;341;p27"/>
          <p:cNvSpPr txBox="1"/>
          <p:nvPr>
            <p:ph idx="13" type="subTitle"/>
          </p:nvPr>
        </p:nvSpPr>
        <p:spPr>
          <a:xfrm>
            <a:off x="5592465" y="1266175"/>
            <a:ext cx="23073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Exigence</a:t>
            </a:r>
            <a:endParaRPr/>
          </a:p>
        </p:txBody>
      </p:sp>
      <p:sp>
        <p:nvSpPr>
          <p:cNvPr id="342" name="Google Shape;342;p27"/>
          <p:cNvSpPr txBox="1"/>
          <p:nvPr>
            <p:ph idx="14" type="subTitle"/>
          </p:nvPr>
        </p:nvSpPr>
        <p:spPr>
          <a:xfrm>
            <a:off x="5592465" y="2018342"/>
            <a:ext cx="23073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Scenario</a:t>
            </a:r>
            <a:endParaRPr/>
          </a:p>
        </p:txBody>
      </p:sp>
      <p:sp>
        <p:nvSpPr>
          <p:cNvPr id="343" name="Google Shape;343;p27"/>
          <p:cNvSpPr txBox="1"/>
          <p:nvPr>
            <p:ph idx="15" type="subTitle"/>
          </p:nvPr>
        </p:nvSpPr>
        <p:spPr>
          <a:xfrm>
            <a:off x="5592465" y="2770533"/>
            <a:ext cx="23073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MCD</a:t>
            </a:r>
            <a:endParaRPr/>
          </a:p>
        </p:txBody>
      </p:sp>
      <p:pic>
        <p:nvPicPr>
          <p:cNvPr id="344" name="Google Shape;344;p27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7"/>
          <p:cNvSpPr txBox="1"/>
          <p:nvPr>
            <p:ph idx="6" type="title"/>
          </p:nvPr>
        </p:nvSpPr>
        <p:spPr>
          <a:xfrm>
            <a:off x="1244225" y="3522708"/>
            <a:ext cx="735300" cy="4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46" name="Google Shape;346;p27"/>
          <p:cNvSpPr txBox="1"/>
          <p:nvPr>
            <p:ph idx="9" type="subTitle"/>
          </p:nvPr>
        </p:nvSpPr>
        <p:spPr>
          <a:xfrm>
            <a:off x="2055753" y="3522708"/>
            <a:ext cx="23073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Cas d’utilisation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7"/>
          <p:cNvSpPr txBox="1"/>
          <p:nvPr>
            <p:ph idx="6" type="title"/>
          </p:nvPr>
        </p:nvSpPr>
        <p:spPr>
          <a:xfrm>
            <a:off x="4780925" y="3522708"/>
            <a:ext cx="735300" cy="4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348" name="Google Shape;348;p27"/>
          <p:cNvSpPr txBox="1"/>
          <p:nvPr>
            <p:ph idx="9" type="subTitle"/>
          </p:nvPr>
        </p:nvSpPr>
        <p:spPr>
          <a:xfrm>
            <a:off x="5592453" y="3522708"/>
            <a:ext cx="23073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3" name="Google Shape;47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3813" y="80500"/>
            <a:ext cx="4276375" cy="49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46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46"/>
          <p:cNvSpPr txBox="1"/>
          <p:nvPr>
            <p:ph type="title"/>
          </p:nvPr>
        </p:nvSpPr>
        <p:spPr>
          <a:xfrm>
            <a:off x="3875750" y="2088775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Planning GANTT</a:t>
            </a:r>
            <a:endParaRPr sz="5000"/>
          </a:p>
        </p:txBody>
      </p:sp>
      <p:sp>
        <p:nvSpPr>
          <p:cNvPr id="480" name="Google Shape;480;p46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10</a:t>
            </a:r>
            <a:endParaRPr sz="6000"/>
          </a:p>
        </p:txBody>
      </p:sp>
      <p:cxnSp>
        <p:nvCxnSpPr>
          <p:cNvPr id="481" name="Google Shape;481;p46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47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" name="Google Shape;491;p48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48"/>
          <p:cNvSpPr txBox="1"/>
          <p:nvPr>
            <p:ph type="title"/>
          </p:nvPr>
        </p:nvSpPr>
        <p:spPr>
          <a:xfrm>
            <a:off x="3875750" y="1707450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Compte Rendu d’Activité</a:t>
            </a:r>
            <a:endParaRPr sz="5000"/>
          </a:p>
        </p:txBody>
      </p:sp>
      <p:sp>
        <p:nvSpPr>
          <p:cNvPr id="493" name="Google Shape;493;p48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11</a:t>
            </a:r>
            <a:endParaRPr sz="6000"/>
          </a:p>
        </p:txBody>
      </p:sp>
      <p:cxnSp>
        <p:nvCxnSpPr>
          <p:cNvPr id="494" name="Google Shape;494;p48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p49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49"/>
          <p:cNvSpPr txBox="1"/>
          <p:nvPr/>
        </p:nvSpPr>
        <p:spPr>
          <a:xfrm>
            <a:off x="4097700" y="2371650"/>
            <a:ext cx="94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Lien CRA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50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50"/>
          <p:cNvSpPr txBox="1"/>
          <p:nvPr>
            <p:ph type="title"/>
          </p:nvPr>
        </p:nvSpPr>
        <p:spPr>
          <a:xfrm>
            <a:off x="3636325" y="1840450"/>
            <a:ext cx="5108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0" lang="en" sz="5000">
                <a:latin typeface="Figtree SemiBold"/>
                <a:ea typeface="Figtree SemiBold"/>
                <a:cs typeface="Figtree SemiBold"/>
                <a:sym typeface="Figtree SemiBold"/>
              </a:rPr>
              <a:t>Outils organisationnels</a:t>
            </a:r>
            <a:endParaRPr sz="5000"/>
          </a:p>
        </p:txBody>
      </p:sp>
      <p:sp>
        <p:nvSpPr>
          <p:cNvPr id="507" name="Google Shape;507;p50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12</a:t>
            </a:r>
            <a:endParaRPr sz="6000"/>
          </a:p>
        </p:txBody>
      </p:sp>
      <p:cxnSp>
        <p:nvCxnSpPr>
          <p:cNvPr id="508" name="Google Shape;508;p50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51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51"/>
          <p:cNvSpPr txBox="1"/>
          <p:nvPr/>
        </p:nvSpPr>
        <p:spPr>
          <a:xfrm>
            <a:off x="3268413" y="1711475"/>
            <a:ext cx="29886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Albert Sans"/>
                <a:ea typeface="Albert Sans"/>
                <a:cs typeface="Albert Sans"/>
                <a:sym typeface="Albert Sans"/>
                <a:hlinkClick r:id="rId4"/>
              </a:rPr>
              <a:t>https://trello.com/b/eBvLfIN6/projetdmx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515" name="Google Shape;515;p51"/>
          <p:cNvSpPr txBox="1"/>
          <p:nvPr/>
        </p:nvSpPr>
        <p:spPr>
          <a:xfrm>
            <a:off x="2470413" y="1711475"/>
            <a:ext cx="9222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TRELLO :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516" name="Google Shape;516;p51"/>
          <p:cNvSpPr txBox="1"/>
          <p:nvPr/>
        </p:nvSpPr>
        <p:spPr>
          <a:xfrm>
            <a:off x="3410338" y="2252450"/>
            <a:ext cx="35385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Albert Sans"/>
                <a:ea typeface="Albert Sans"/>
                <a:cs typeface="Albert Sans"/>
                <a:sym typeface="Albert Sans"/>
                <a:hlinkClick r:id="rId5"/>
              </a:rPr>
              <a:t>https://drive.google.com/drive/u/0/folders/1VR5NpSEIj2MM2Y-yca2AwhqYyoLBQAlU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517" name="Google Shape;517;p51"/>
          <p:cNvSpPr txBox="1"/>
          <p:nvPr/>
        </p:nvSpPr>
        <p:spPr>
          <a:xfrm>
            <a:off x="2142213" y="2369300"/>
            <a:ext cx="157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Google Drive :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518" name="Google Shape;518;p51"/>
          <p:cNvSpPr txBox="1"/>
          <p:nvPr/>
        </p:nvSpPr>
        <p:spPr>
          <a:xfrm>
            <a:off x="3570088" y="2979625"/>
            <a:ext cx="34317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Albert Sans"/>
                <a:ea typeface="Albert Sans"/>
                <a:cs typeface="Albert Sans"/>
                <a:sym typeface="Albert Sans"/>
                <a:hlinkClick r:id="rId6"/>
              </a:rPr>
              <a:t>https://github.com/lefevretom60/ProjetDMX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519" name="Google Shape;519;p51"/>
          <p:cNvSpPr txBox="1"/>
          <p:nvPr/>
        </p:nvSpPr>
        <p:spPr>
          <a:xfrm>
            <a:off x="2545863" y="3023825"/>
            <a:ext cx="7713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Github :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52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52"/>
          <p:cNvSpPr txBox="1"/>
          <p:nvPr>
            <p:ph type="title"/>
          </p:nvPr>
        </p:nvSpPr>
        <p:spPr>
          <a:xfrm>
            <a:off x="3397706" y="1422150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Test de Validation</a:t>
            </a:r>
            <a:endParaRPr sz="5000"/>
          </a:p>
        </p:txBody>
      </p:sp>
      <p:sp>
        <p:nvSpPr>
          <p:cNvPr id="526" name="Google Shape;526;p52"/>
          <p:cNvSpPr txBox="1"/>
          <p:nvPr>
            <p:ph idx="4294967295" type="title"/>
          </p:nvPr>
        </p:nvSpPr>
        <p:spPr>
          <a:xfrm>
            <a:off x="1356394" y="18034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13</a:t>
            </a:r>
            <a:endParaRPr sz="6000"/>
          </a:p>
        </p:txBody>
      </p:sp>
      <p:cxnSp>
        <p:nvCxnSpPr>
          <p:cNvPr id="527" name="Google Shape;527;p52"/>
          <p:cNvCxnSpPr/>
          <p:nvPr/>
        </p:nvCxnSpPr>
        <p:spPr>
          <a:xfrm rot="10800000">
            <a:off x="2990556" y="10803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53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53"/>
          <p:cNvSpPr txBox="1"/>
          <p:nvPr/>
        </p:nvSpPr>
        <p:spPr>
          <a:xfrm>
            <a:off x="2303700" y="2169600"/>
            <a:ext cx="45366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https://docs.google.com/document/d/1vVGOBTpqiP4T_Y7AXVAaiognIjd1hRnt/edit#heading=h.gjdgxs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8" name="Google Shape;538;p54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54"/>
          <p:cNvSpPr txBox="1"/>
          <p:nvPr>
            <p:ph type="title"/>
          </p:nvPr>
        </p:nvSpPr>
        <p:spPr>
          <a:xfrm>
            <a:off x="3875750" y="1707450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Etude Comparative</a:t>
            </a:r>
            <a:endParaRPr sz="5000"/>
          </a:p>
        </p:txBody>
      </p:sp>
      <p:sp>
        <p:nvSpPr>
          <p:cNvPr id="540" name="Google Shape;540;p54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14</a:t>
            </a:r>
            <a:endParaRPr sz="6000"/>
          </a:p>
        </p:txBody>
      </p:sp>
      <p:cxnSp>
        <p:nvCxnSpPr>
          <p:cNvPr id="541" name="Google Shape;541;p54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354" name="Google Shape;354;p28"/>
          <p:cNvSpPr txBox="1"/>
          <p:nvPr>
            <p:ph idx="2" type="title"/>
          </p:nvPr>
        </p:nvSpPr>
        <p:spPr>
          <a:xfrm>
            <a:off x="1198100" y="1946576"/>
            <a:ext cx="7362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355" name="Google Shape;355;p28"/>
          <p:cNvSpPr txBox="1"/>
          <p:nvPr>
            <p:ph idx="3" type="title"/>
          </p:nvPr>
        </p:nvSpPr>
        <p:spPr>
          <a:xfrm>
            <a:off x="4739204" y="1946575"/>
            <a:ext cx="7362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356" name="Google Shape;356;p28"/>
          <p:cNvSpPr txBox="1"/>
          <p:nvPr>
            <p:ph idx="4" type="title"/>
          </p:nvPr>
        </p:nvSpPr>
        <p:spPr>
          <a:xfrm>
            <a:off x="1198100" y="3018291"/>
            <a:ext cx="7362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  <p:sp>
        <p:nvSpPr>
          <p:cNvPr id="357" name="Google Shape;357;p28"/>
          <p:cNvSpPr txBox="1"/>
          <p:nvPr>
            <p:ph idx="5" type="title"/>
          </p:nvPr>
        </p:nvSpPr>
        <p:spPr>
          <a:xfrm>
            <a:off x="4739204" y="3018291"/>
            <a:ext cx="7362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</a:t>
            </a:r>
            <a:endParaRPr/>
          </a:p>
        </p:txBody>
      </p:sp>
      <p:sp>
        <p:nvSpPr>
          <p:cNvPr id="358" name="Google Shape;358;p28"/>
          <p:cNvSpPr txBox="1"/>
          <p:nvPr>
            <p:ph idx="6" type="title"/>
          </p:nvPr>
        </p:nvSpPr>
        <p:spPr>
          <a:xfrm>
            <a:off x="1198100" y="4090041"/>
            <a:ext cx="7362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359" name="Google Shape;359;p28"/>
          <p:cNvSpPr txBox="1"/>
          <p:nvPr>
            <p:ph idx="7" type="title"/>
          </p:nvPr>
        </p:nvSpPr>
        <p:spPr>
          <a:xfrm>
            <a:off x="4739204" y="4090041"/>
            <a:ext cx="7362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sp>
        <p:nvSpPr>
          <p:cNvPr id="360" name="Google Shape;360;p28"/>
          <p:cNvSpPr txBox="1"/>
          <p:nvPr>
            <p:ph idx="1" type="subTitle"/>
          </p:nvPr>
        </p:nvSpPr>
        <p:spPr>
          <a:xfrm>
            <a:off x="2010636" y="1946576"/>
            <a:ext cx="23103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</a:t>
            </a:r>
            <a:endParaRPr/>
          </a:p>
        </p:txBody>
      </p:sp>
      <p:sp>
        <p:nvSpPr>
          <p:cNvPr id="361" name="Google Shape;361;p28"/>
          <p:cNvSpPr txBox="1"/>
          <p:nvPr>
            <p:ph idx="8" type="subTitle"/>
          </p:nvPr>
        </p:nvSpPr>
        <p:spPr>
          <a:xfrm>
            <a:off x="2010636" y="3018291"/>
            <a:ext cx="23103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CRA</a:t>
            </a:r>
            <a:r>
              <a:rPr lang="en"/>
              <a:t>	</a:t>
            </a:r>
            <a:endParaRPr/>
          </a:p>
        </p:txBody>
      </p:sp>
      <p:sp>
        <p:nvSpPr>
          <p:cNvPr id="362" name="Google Shape;362;p28"/>
          <p:cNvSpPr txBox="1"/>
          <p:nvPr>
            <p:ph idx="9" type="subTitle"/>
          </p:nvPr>
        </p:nvSpPr>
        <p:spPr>
          <a:xfrm>
            <a:off x="2010625" y="3995224"/>
            <a:ext cx="25023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Outils organisationnels</a:t>
            </a:r>
            <a:endParaRPr/>
          </a:p>
        </p:txBody>
      </p:sp>
      <p:sp>
        <p:nvSpPr>
          <p:cNvPr id="363" name="Google Shape;363;p28"/>
          <p:cNvSpPr txBox="1"/>
          <p:nvPr>
            <p:ph idx="13" type="subTitle"/>
          </p:nvPr>
        </p:nvSpPr>
        <p:spPr>
          <a:xfrm>
            <a:off x="5551750" y="1946575"/>
            <a:ext cx="24369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de validation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8"/>
          <p:cNvSpPr txBox="1"/>
          <p:nvPr>
            <p:ph idx="14" type="subTitle"/>
          </p:nvPr>
        </p:nvSpPr>
        <p:spPr>
          <a:xfrm>
            <a:off x="5551751" y="3018302"/>
            <a:ext cx="24369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Etude comparative</a:t>
            </a:r>
            <a:endParaRPr/>
          </a:p>
        </p:txBody>
      </p:sp>
      <p:sp>
        <p:nvSpPr>
          <p:cNvPr id="365" name="Google Shape;365;p28"/>
          <p:cNvSpPr txBox="1"/>
          <p:nvPr>
            <p:ph idx="15" type="subTitle"/>
          </p:nvPr>
        </p:nvSpPr>
        <p:spPr>
          <a:xfrm>
            <a:off x="5551752" y="4090028"/>
            <a:ext cx="26592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Bon de commande</a:t>
            </a:r>
            <a:endParaRPr/>
          </a:p>
        </p:txBody>
      </p:sp>
      <p:pic>
        <p:nvPicPr>
          <p:cNvPr id="366" name="Google Shape;366;p28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8"/>
          <p:cNvSpPr txBox="1"/>
          <p:nvPr>
            <p:ph idx="2" type="title"/>
          </p:nvPr>
        </p:nvSpPr>
        <p:spPr>
          <a:xfrm>
            <a:off x="1198100" y="1017726"/>
            <a:ext cx="7362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  <p:sp>
        <p:nvSpPr>
          <p:cNvPr id="368" name="Google Shape;368;p28"/>
          <p:cNvSpPr txBox="1"/>
          <p:nvPr>
            <p:ph idx="1" type="subTitle"/>
          </p:nvPr>
        </p:nvSpPr>
        <p:spPr>
          <a:xfrm>
            <a:off x="2010636" y="1017726"/>
            <a:ext cx="23103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Séquence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546;p55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547" name="Google Shape;547;p55"/>
          <p:cNvSpPr txBox="1"/>
          <p:nvPr/>
        </p:nvSpPr>
        <p:spPr>
          <a:xfrm>
            <a:off x="1583400" y="2274600"/>
            <a:ext cx="59772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https://docs.google.com/document/d/1vVGOBTpqiP4T_Y7AXVAaiognIjd1hRnt/edit#heading=h.gjdgxs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p56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56"/>
          <p:cNvSpPr txBox="1"/>
          <p:nvPr>
            <p:ph type="title"/>
          </p:nvPr>
        </p:nvSpPr>
        <p:spPr>
          <a:xfrm>
            <a:off x="3875750" y="1707450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Bon de Commande</a:t>
            </a:r>
            <a:endParaRPr sz="5000"/>
          </a:p>
        </p:txBody>
      </p:sp>
      <p:sp>
        <p:nvSpPr>
          <p:cNvPr id="554" name="Google Shape;554;p56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15</a:t>
            </a:r>
            <a:endParaRPr sz="6000"/>
          </a:p>
        </p:txBody>
      </p:sp>
      <p:cxnSp>
        <p:nvCxnSpPr>
          <p:cNvPr id="555" name="Google Shape;555;p56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Google Shape;560;p57"/>
          <p:cNvPicPr preferRelativeResize="0"/>
          <p:nvPr/>
        </p:nvPicPr>
        <p:blipFill rotWithShape="1">
          <a:blip r:embed="rId3">
            <a:alphaModFix/>
          </a:blip>
          <a:srcRect b="12929" l="53249" r="0" t="0"/>
          <a:stretch/>
        </p:blipFill>
        <p:spPr>
          <a:xfrm flipH="1" rot="-5399986">
            <a:off x="7947612" y="-672086"/>
            <a:ext cx="545449" cy="1877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9"/>
          <p:cNvSpPr txBox="1"/>
          <p:nvPr>
            <p:ph type="title"/>
          </p:nvPr>
        </p:nvSpPr>
        <p:spPr>
          <a:xfrm>
            <a:off x="713225" y="102795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74" name="Google Shape;374;p29"/>
          <p:cNvSpPr txBox="1"/>
          <p:nvPr>
            <p:ph idx="1" type="subTitle"/>
          </p:nvPr>
        </p:nvSpPr>
        <p:spPr>
          <a:xfrm>
            <a:off x="713225" y="1600650"/>
            <a:ext cx="4294800" cy="25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Le projet consiste à étudier et mettre en place une solution permettant de piloter à distance les lumières sur un bus DMX 512. </a:t>
            </a:r>
            <a:endParaRPr sz="11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Il implique le développement d'une application en C++ Pilote pour paramétrer les blocs lumières à l'avance, une IHM mobile de type Android/Web pour communiquer avec le serveur C++ Pilote, et un prototype de système relié en série ou USB pour faciliter la création des scènes de lumière du côté de l'application C++.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375" name="Google Shape;375;p29"/>
          <p:cNvSpPr/>
          <p:nvPr/>
        </p:nvSpPr>
        <p:spPr>
          <a:xfrm>
            <a:off x="986075" y="268600"/>
            <a:ext cx="154200" cy="154200"/>
          </a:xfrm>
          <a:prstGeom prst="ellipse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chemeClr val="dk1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376" name="Google Shape;37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7950" y="1757700"/>
            <a:ext cx="3187077" cy="138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0"/>
          <p:cNvSpPr txBox="1"/>
          <p:nvPr>
            <p:ph type="title"/>
          </p:nvPr>
        </p:nvSpPr>
        <p:spPr>
          <a:xfrm>
            <a:off x="4000150" y="1858200"/>
            <a:ext cx="3795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Diagramme synoptique</a:t>
            </a:r>
            <a:endParaRPr/>
          </a:p>
        </p:txBody>
      </p:sp>
      <p:sp>
        <p:nvSpPr>
          <p:cNvPr id="382" name="Google Shape;382;p30"/>
          <p:cNvSpPr txBox="1"/>
          <p:nvPr>
            <p:ph idx="2" type="title"/>
          </p:nvPr>
        </p:nvSpPr>
        <p:spPr>
          <a:xfrm>
            <a:off x="2313313" y="2150850"/>
            <a:ext cx="1227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383" name="Google Shape;383;p30"/>
          <p:cNvCxnSpPr/>
          <p:nvPr/>
        </p:nvCxnSpPr>
        <p:spPr>
          <a:xfrm rot="10800000">
            <a:off x="3814450" y="14454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9808" y="152400"/>
            <a:ext cx="678438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2"/>
          <p:cNvSpPr txBox="1"/>
          <p:nvPr>
            <p:ph idx="4294967295" type="title"/>
          </p:nvPr>
        </p:nvSpPr>
        <p:spPr>
          <a:xfrm>
            <a:off x="3858225" y="1631625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Diagramme de deploiement</a:t>
            </a:r>
            <a:endParaRPr sz="5000"/>
          </a:p>
        </p:txBody>
      </p:sp>
      <p:sp>
        <p:nvSpPr>
          <p:cNvPr id="394" name="Google Shape;394;p32"/>
          <p:cNvSpPr txBox="1"/>
          <p:nvPr>
            <p:ph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03</a:t>
            </a:r>
            <a:endParaRPr sz="6000"/>
          </a:p>
        </p:txBody>
      </p:sp>
      <p:cxnSp>
        <p:nvCxnSpPr>
          <p:cNvPr id="395" name="Google Shape;395;p32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4"/>
          <p:cNvSpPr txBox="1"/>
          <p:nvPr>
            <p:ph type="title"/>
          </p:nvPr>
        </p:nvSpPr>
        <p:spPr>
          <a:xfrm>
            <a:off x="3858225" y="1631625"/>
            <a:ext cx="4389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Diagramme de cas d’utilisation</a:t>
            </a:r>
            <a:endParaRPr sz="5000"/>
          </a:p>
        </p:txBody>
      </p:sp>
      <p:sp>
        <p:nvSpPr>
          <p:cNvPr id="405" name="Google Shape;405;p34"/>
          <p:cNvSpPr txBox="1"/>
          <p:nvPr>
            <p:ph idx="4294967295" type="title"/>
          </p:nvPr>
        </p:nvSpPr>
        <p:spPr>
          <a:xfrm>
            <a:off x="1834438" y="2088775"/>
            <a:ext cx="1227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04</a:t>
            </a:r>
            <a:endParaRPr sz="6000"/>
          </a:p>
        </p:txBody>
      </p:sp>
      <p:cxnSp>
        <p:nvCxnSpPr>
          <p:cNvPr id="406" name="Google Shape;406;p34"/>
          <p:cNvCxnSpPr/>
          <p:nvPr/>
        </p:nvCxnSpPr>
        <p:spPr>
          <a:xfrm rot="10800000">
            <a:off x="3468600" y="1365600"/>
            <a:ext cx="0" cy="2982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sign Inspiration Portfolio by Slidesgo">
  <a:themeElements>
    <a:clrScheme name="Simple Light">
      <a:dk1>
        <a:srgbClr val="FFFFFF"/>
      </a:dk1>
      <a:lt1>
        <a:srgbClr val="000000"/>
      </a:lt1>
      <a:dk2>
        <a:srgbClr val="595959"/>
      </a:dk2>
      <a:lt2>
        <a:srgbClr val="FF65EF"/>
      </a:lt2>
      <a:accent1>
        <a:srgbClr val="9E51F0"/>
      </a:accent1>
      <a:accent2>
        <a:srgbClr val="1E36C4"/>
      </a:accent2>
      <a:accent3>
        <a:srgbClr val="69AAAD"/>
      </a:accent3>
      <a:accent4>
        <a:srgbClr val="FFE8AF"/>
      </a:accent4>
      <a:accent5>
        <a:srgbClr val="F61708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